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339" r:id="rId3"/>
    <p:sldId id="310" r:id="rId4"/>
    <p:sldId id="333" r:id="rId5"/>
    <p:sldId id="345" r:id="rId6"/>
    <p:sldId id="336" r:id="rId7"/>
    <p:sldId id="340" r:id="rId8"/>
    <p:sldId id="342" r:id="rId9"/>
    <p:sldId id="341" r:id="rId10"/>
    <p:sldId id="328" r:id="rId11"/>
    <p:sldId id="324" r:id="rId12"/>
    <p:sldId id="312" r:id="rId13"/>
    <p:sldId id="343" r:id="rId14"/>
    <p:sldId id="344" r:id="rId15"/>
    <p:sldId id="32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99FF66"/>
    <a:srgbClr val="66FF33"/>
    <a:srgbClr val="E29260"/>
    <a:srgbClr val="FF9966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356" autoAdjust="0"/>
  </p:normalViewPr>
  <p:slideViewPr>
    <p:cSldViewPr>
      <p:cViewPr varScale="1">
        <p:scale>
          <a:sx n="109" d="100"/>
          <a:sy n="109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-ptlasko.ce.edus.si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-ptlasko.ce.edus.si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80DB5-1765-4814-B1D3-BBB8F49765FF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CA72A5-F24A-4029-B511-FA056FE7A5B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l-SI" sz="3600" b="1" dirty="0" smtClean="0"/>
            <a:t>NAMEN PREDSTAVITVE</a:t>
          </a:r>
          <a:endParaRPr lang="en-US" sz="3600" b="1" dirty="0"/>
        </a:p>
      </dgm:t>
    </dgm:pt>
    <dgm:pt modelId="{475D7652-7BF6-42C8-A3B1-B50694DBA016}" type="parTrans" cxnId="{1BD64229-F867-4840-A902-10FAA0CE799C}">
      <dgm:prSet/>
      <dgm:spPr/>
      <dgm:t>
        <a:bodyPr/>
        <a:lstStyle/>
        <a:p>
          <a:endParaRPr lang="en-US" sz="2400"/>
        </a:p>
      </dgm:t>
    </dgm:pt>
    <dgm:pt modelId="{1C1856E1-8A5D-468B-9F42-9E44DC493070}" type="sibTrans" cxnId="{1BD64229-F867-4840-A902-10FAA0CE799C}">
      <dgm:prSet/>
      <dgm:spPr/>
      <dgm:t>
        <a:bodyPr/>
        <a:lstStyle/>
        <a:p>
          <a:endParaRPr lang="en-US" sz="2400"/>
        </a:p>
      </dgm:t>
    </dgm:pt>
    <dgm:pt modelId="{2ED96889-CCCA-4DEC-8A29-CEEF0026AD6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dirty="0" smtClean="0"/>
            <a:t>Učni načrt za 4., 5. in 6. razred</a:t>
          </a:r>
          <a:endParaRPr lang="en-US" sz="3200" dirty="0"/>
        </a:p>
      </dgm:t>
    </dgm:pt>
    <dgm:pt modelId="{0C52F726-C759-4676-8582-4D83C555EDF6}" type="sibTrans" cxnId="{FF07E846-03AA-49DD-B0E8-83BDF4E2123A}">
      <dgm:prSet/>
      <dgm:spPr/>
      <dgm:t>
        <a:bodyPr/>
        <a:lstStyle/>
        <a:p>
          <a:endParaRPr lang="en-US"/>
        </a:p>
      </dgm:t>
    </dgm:pt>
    <dgm:pt modelId="{A3D8EA16-DC12-45F3-AFA6-5E48DEF0B7EA}" type="parTrans" cxnId="{FF07E846-03AA-49DD-B0E8-83BDF4E2123A}">
      <dgm:prSet/>
      <dgm:spPr/>
      <dgm:t>
        <a:bodyPr/>
        <a:lstStyle/>
        <a:p>
          <a:endParaRPr lang="en-US"/>
        </a:p>
      </dgm:t>
    </dgm:pt>
    <dgm:pt modelId="{5E8651D0-E740-4934-99B0-9D2A315D6DA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dirty="0" smtClean="0"/>
            <a:t>Ponudba neobveznih izbirnih predmetov</a:t>
          </a:r>
          <a:endParaRPr lang="en-US" sz="3200" dirty="0"/>
        </a:p>
      </dgm:t>
    </dgm:pt>
    <dgm:pt modelId="{E69F8E93-DE20-4436-B82E-F07AC2734871}" type="sibTrans" cxnId="{553F974C-9634-4A36-8639-82C407ED895E}">
      <dgm:prSet/>
      <dgm:spPr/>
      <dgm:t>
        <a:bodyPr/>
        <a:lstStyle/>
        <a:p>
          <a:endParaRPr lang="en-US" sz="2400"/>
        </a:p>
      </dgm:t>
    </dgm:pt>
    <dgm:pt modelId="{4D687A2B-C37B-45CB-BA88-CEB118D3A734}" type="parTrans" cxnId="{553F974C-9634-4A36-8639-82C407ED895E}">
      <dgm:prSet/>
      <dgm:spPr/>
      <dgm:t>
        <a:bodyPr/>
        <a:lstStyle/>
        <a:p>
          <a:endParaRPr lang="en-US" sz="2400"/>
        </a:p>
      </dgm:t>
    </dgm:pt>
    <dgm:pt modelId="{7E366D8D-589D-46B6-B197-E44CDFC2059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dirty="0" smtClean="0"/>
            <a:t>Način izbora</a:t>
          </a:r>
          <a:endParaRPr lang="en-US" sz="3200" dirty="0"/>
        </a:p>
      </dgm:t>
    </dgm:pt>
    <dgm:pt modelId="{825DE045-935F-484A-93C8-C5830AEC3616}" type="parTrans" cxnId="{5ECB6204-B275-4B42-B5AB-E78CE766067A}">
      <dgm:prSet/>
      <dgm:spPr/>
    </dgm:pt>
    <dgm:pt modelId="{72CFE28F-B1EF-44B5-AADA-5B31D6531A8A}" type="sibTrans" cxnId="{5ECB6204-B275-4B42-B5AB-E78CE766067A}">
      <dgm:prSet/>
      <dgm:spPr/>
    </dgm:pt>
    <dgm:pt modelId="{35CCF7EE-1C7B-4FA8-9425-9176B95E0497}" type="pres">
      <dgm:prSet presAssocID="{2C580DB5-1765-4814-B1D3-BBB8F49765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F5941-30AE-450D-851F-56D24550356E}" type="pres">
      <dgm:prSet presAssocID="{CACA72A5-F24A-4029-B511-FA056FE7A5B7}" presName="compNode" presStyleCnt="0"/>
      <dgm:spPr/>
      <dgm:t>
        <a:bodyPr/>
        <a:lstStyle/>
        <a:p>
          <a:endParaRPr lang="en-US"/>
        </a:p>
      </dgm:t>
    </dgm:pt>
    <dgm:pt modelId="{2F09D7B7-15F3-4E7D-877A-3A242EAF477A}" type="pres">
      <dgm:prSet presAssocID="{CACA72A5-F24A-4029-B511-FA056FE7A5B7}" presName="aNode" presStyleLbl="bgShp" presStyleIdx="0" presStyleCnt="1"/>
      <dgm:spPr/>
      <dgm:t>
        <a:bodyPr/>
        <a:lstStyle/>
        <a:p>
          <a:endParaRPr lang="en-US"/>
        </a:p>
      </dgm:t>
    </dgm:pt>
    <dgm:pt modelId="{268CC93A-7008-42C6-AFDF-9D30FE0C3DA7}" type="pres">
      <dgm:prSet presAssocID="{CACA72A5-F24A-4029-B511-FA056FE7A5B7}" presName="textNode" presStyleLbl="bgShp" presStyleIdx="0" presStyleCnt="1"/>
      <dgm:spPr/>
      <dgm:t>
        <a:bodyPr/>
        <a:lstStyle/>
        <a:p>
          <a:endParaRPr lang="en-US"/>
        </a:p>
      </dgm:t>
    </dgm:pt>
    <dgm:pt modelId="{EDA74D47-2EA6-41D0-B2AB-949FDE7BC56F}" type="pres">
      <dgm:prSet presAssocID="{CACA72A5-F24A-4029-B511-FA056FE7A5B7}" presName="compChildNode" presStyleCnt="0"/>
      <dgm:spPr/>
      <dgm:t>
        <a:bodyPr/>
        <a:lstStyle/>
        <a:p>
          <a:endParaRPr lang="en-US"/>
        </a:p>
      </dgm:t>
    </dgm:pt>
    <dgm:pt modelId="{92EC4910-F851-4BEC-8C8E-2895CF96D982}" type="pres">
      <dgm:prSet presAssocID="{CACA72A5-F24A-4029-B511-FA056FE7A5B7}" presName="theInnerList" presStyleCnt="0"/>
      <dgm:spPr/>
      <dgm:t>
        <a:bodyPr/>
        <a:lstStyle/>
        <a:p>
          <a:endParaRPr lang="en-US"/>
        </a:p>
      </dgm:t>
    </dgm:pt>
    <dgm:pt modelId="{8B4EF3A9-CFAD-4C33-8F9B-C918B1C86B18}" type="pres">
      <dgm:prSet presAssocID="{2ED96889-CCCA-4DEC-8A29-CEEF0026AD6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392F-9535-4A8C-99DB-1B3855226264}" type="pres">
      <dgm:prSet presAssocID="{2ED96889-CCCA-4DEC-8A29-CEEF0026AD64}" presName="aSpace2" presStyleCnt="0"/>
      <dgm:spPr/>
      <dgm:t>
        <a:bodyPr/>
        <a:lstStyle/>
        <a:p>
          <a:endParaRPr lang="en-US"/>
        </a:p>
      </dgm:t>
    </dgm:pt>
    <dgm:pt modelId="{77A97BB4-38B1-4B35-A262-44CCF2F0DB47}" type="pres">
      <dgm:prSet presAssocID="{5E8651D0-E740-4934-99B0-9D2A315D6DA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491AD-D6BA-492F-8209-963DABB938E6}" type="pres">
      <dgm:prSet presAssocID="{5E8651D0-E740-4934-99B0-9D2A315D6DA2}" presName="aSpace2" presStyleCnt="0"/>
      <dgm:spPr/>
    </dgm:pt>
    <dgm:pt modelId="{2CC5AC19-3B39-4457-B644-AED232B2D3BC}" type="pres">
      <dgm:prSet presAssocID="{7E366D8D-589D-46B6-B197-E44CDFC2059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ECB6204-B275-4B42-B5AB-E78CE766067A}" srcId="{CACA72A5-F24A-4029-B511-FA056FE7A5B7}" destId="{7E366D8D-589D-46B6-B197-E44CDFC2059B}" srcOrd="2" destOrd="0" parTransId="{825DE045-935F-484A-93C8-C5830AEC3616}" sibTransId="{72CFE28F-B1EF-44B5-AADA-5B31D6531A8A}"/>
    <dgm:cxn modelId="{9CB3B684-B419-47AB-87F2-CAA8B3D58EC1}" type="presOf" srcId="{7E366D8D-589D-46B6-B197-E44CDFC2059B}" destId="{2CC5AC19-3B39-4457-B644-AED232B2D3BC}" srcOrd="0" destOrd="0" presId="urn:microsoft.com/office/officeart/2005/8/layout/lProcess2"/>
    <dgm:cxn modelId="{1BD64229-F867-4840-A902-10FAA0CE799C}" srcId="{2C580DB5-1765-4814-B1D3-BBB8F49765FF}" destId="{CACA72A5-F24A-4029-B511-FA056FE7A5B7}" srcOrd="0" destOrd="0" parTransId="{475D7652-7BF6-42C8-A3B1-B50694DBA016}" sibTransId="{1C1856E1-8A5D-468B-9F42-9E44DC493070}"/>
    <dgm:cxn modelId="{FF07E846-03AA-49DD-B0E8-83BDF4E2123A}" srcId="{CACA72A5-F24A-4029-B511-FA056FE7A5B7}" destId="{2ED96889-CCCA-4DEC-8A29-CEEF0026AD64}" srcOrd="0" destOrd="0" parTransId="{A3D8EA16-DC12-45F3-AFA6-5E48DEF0B7EA}" sibTransId="{0C52F726-C759-4676-8582-4D83C555EDF6}"/>
    <dgm:cxn modelId="{F506630C-F5A4-4139-BEF4-838FF3358429}" type="presOf" srcId="{2ED96889-CCCA-4DEC-8A29-CEEF0026AD64}" destId="{8B4EF3A9-CFAD-4C33-8F9B-C918B1C86B18}" srcOrd="0" destOrd="0" presId="urn:microsoft.com/office/officeart/2005/8/layout/lProcess2"/>
    <dgm:cxn modelId="{6C5833E6-9473-4164-A709-A7D74A841DB3}" type="presOf" srcId="{CACA72A5-F24A-4029-B511-FA056FE7A5B7}" destId="{2F09D7B7-15F3-4E7D-877A-3A242EAF477A}" srcOrd="0" destOrd="0" presId="urn:microsoft.com/office/officeart/2005/8/layout/lProcess2"/>
    <dgm:cxn modelId="{E3E103D9-DD8D-42BF-A3BB-27DDC11E4431}" type="presOf" srcId="{CACA72A5-F24A-4029-B511-FA056FE7A5B7}" destId="{268CC93A-7008-42C6-AFDF-9D30FE0C3DA7}" srcOrd="1" destOrd="0" presId="urn:microsoft.com/office/officeart/2005/8/layout/lProcess2"/>
    <dgm:cxn modelId="{553F974C-9634-4A36-8639-82C407ED895E}" srcId="{CACA72A5-F24A-4029-B511-FA056FE7A5B7}" destId="{5E8651D0-E740-4934-99B0-9D2A315D6DA2}" srcOrd="1" destOrd="0" parTransId="{4D687A2B-C37B-45CB-BA88-CEB118D3A734}" sibTransId="{E69F8E93-DE20-4436-B82E-F07AC2734871}"/>
    <dgm:cxn modelId="{18B9049E-2313-42DF-9760-51AA5B79547C}" type="presOf" srcId="{2C580DB5-1765-4814-B1D3-BBB8F49765FF}" destId="{35CCF7EE-1C7B-4FA8-9425-9176B95E0497}" srcOrd="0" destOrd="0" presId="urn:microsoft.com/office/officeart/2005/8/layout/lProcess2"/>
    <dgm:cxn modelId="{22AEE160-9ED0-445C-B7E3-6959383975CF}" type="presOf" srcId="{5E8651D0-E740-4934-99B0-9D2A315D6DA2}" destId="{77A97BB4-38B1-4B35-A262-44CCF2F0DB47}" srcOrd="0" destOrd="0" presId="urn:microsoft.com/office/officeart/2005/8/layout/lProcess2"/>
    <dgm:cxn modelId="{350925D7-C393-490D-9188-EADC137D8221}" type="presParOf" srcId="{35CCF7EE-1C7B-4FA8-9425-9176B95E0497}" destId="{57AF5941-30AE-450D-851F-56D24550356E}" srcOrd="0" destOrd="0" presId="urn:microsoft.com/office/officeart/2005/8/layout/lProcess2"/>
    <dgm:cxn modelId="{D415A148-136E-4B90-83B3-A190490C8241}" type="presParOf" srcId="{57AF5941-30AE-450D-851F-56D24550356E}" destId="{2F09D7B7-15F3-4E7D-877A-3A242EAF477A}" srcOrd="0" destOrd="0" presId="urn:microsoft.com/office/officeart/2005/8/layout/lProcess2"/>
    <dgm:cxn modelId="{CC17BA30-E8C8-4E59-A15B-104DBC601CC5}" type="presParOf" srcId="{57AF5941-30AE-450D-851F-56D24550356E}" destId="{268CC93A-7008-42C6-AFDF-9D30FE0C3DA7}" srcOrd="1" destOrd="0" presId="urn:microsoft.com/office/officeart/2005/8/layout/lProcess2"/>
    <dgm:cxn modelId="{47CBAC2D-06AB-4B92-83A3-D98FE05FA28A}" type="presParOf" srcId="{57AF5941-30AE-450D-851F-56D24550356E}" destId="{EDA74D47-2EA6-41D0-B2AB-949FDE7BC56F}" srcOrd="2" destOrd="0" presId="urn:microsoft.com/office/officeart/2005/8/layout/lProcess2"/>
    <dgm:cxn modelId="{FA62A70D-6B25-464E-9A77-DF0D077021E1}" type="presParOf" srcId="{EDA74D47-2EA6-41D0-B2AB-949FDE7BC56F}" destId="{92EC4910-F851-4BEC-8C8E-2895CF96D982}" srcOrd="0" destOrd="0" presId="urn:microsoft.com/office/officeart/2005/8/layout/lProcess2"/>
    <dgm:cxn modelId="{239B4641-03A1-4DE4-B22D-04B62A401430}" type="presParOf" srcId="{92EC4910-F851-4BEC-8C8E-2895CF96D982}" destId="{8B4EF3A9-CFAD-4C33-8F9B-C918B1C86B18}" srcOrd="0" destOrd="0" presId="urn:microsoft.com/office/officeart/2005/8/layout/lProcess2"/>
    <dgm:cxn modelId="{68A8D4DF-4328-44C1-A9CA-FB7E9167EB64}" type="presParOf" srcId="{92EC4910-F851-4BEC-8C8E-2895CF96D982}" destId="{74C5392F-9535-4A8C-99DB-1B3855226264}" srcOrd="1" destOrd="0" presId="urn:microsoft.com/office/officeart/2005/8/layout/lProcess2"/>
    <dgm:cxn modelId="{060251A0-F89D-4242-AD73-1D1E86A22C71}" type="presParOf" srcId="{92EC4910-F851-4BEC-8C8E-2895CF96D982}" destId="{77A97BB4-38B1-4B35-A262-44CCF2F0DB47}" srcOrd="2" destOrd="0" presId="urn:microsoft.com/office/officeart/2005/8/layout/lProcess2"/>
    <dgm:cxn modelId="{13EA9913-E6F2-40D6-9C59-047065595FA2}" type="presParOf" srcId="{92EC4910-F851-4BEC-8C8E-2895CF96D982}" destId="{503491AD-D6BA-492F-8209-963DABB938E6}" srcOrd="3" destOrd="0" presId="urn:microsoft.com/office/officeart/2005/8/layout/lProcess2"/>
    <dgm:cxn modelId="{4CFBAA07-E678-48B5-B9F9-D5698CCB51A2}" type="presParOf" srcId="{92EC4910-F851-4BEC-8C8E-2895CF96D982}" destId="{2CC5AC19-3B39-4457-B644-AED232B2D3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87F92-65C8-4619-A6C5-43B1001C2AF0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B1744A77-AE69-458B-AF43-8C4E53B1387B}">
      <dgm:prSet phldrT="[besedilo]" phldr="1"/>
      <dgm:spPr/>
      <dgm:t>
        <a:bodyPr/>
        <a:lstStyle/>
        <a:p>
          <a:endParaRPr lang="sl-SI" dirty="0"/>
        </a:p>
      </dgm:t>
    </dgm:pt>
    <dgm:pt modelId="{EF8EA6B2-4ED0-4213-8941-128C828A3361}" type="parTrans" cxnId="{57161323-8D6C-4C9A-97F4-BD8B22F04B9D}">
      <dgm:prSet/>
      <dgm:spPr/>
      <dgm:t>
        <a:bodyPr/>
        <a:lstStyle/>
        <a:p>
          <a:endParaRPr lang="sl-SI"/>
        </a:p>
      </dgm:t>
    </dgm:pt>
    <dgm:pt modelId="{A09A16FA-2735-4C3B-8080-86D3A44F73BE}" type="sibTrans" cxnId="{57161323-8D6C-4C9A-97F4-BD8B22F04B9D}">
      <dgm:prSet/>
      <dgm:spPr/>
      <dgm:t>
        <a:bodyPr/>
        <a:lstStyle/>
        <a:p>
          <a:endParaRPr lang="sl-SI"/>
        </a:p>
      </dgm:t>
    </dgm:pt>
    <dgm:pt modelId="{DA62FCBF-0ED0-4E66-86AF-B6CCE0C62672}">
      <dgm:prSet phldrT="[besedil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3500" b="1" i="1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DRUGI TUJI JEZIK – NEMŠČINA </a:t>
          </a:r>
          <a:r>
            <a:rPr lang="sl-SI" sz="2400" b="1" i="1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(2URI)</a:t>
          </a:r>
          <a:endParaRPr lang="sl-SI" sz="2400" b="1" i="1" dirty="0">
            <a:solidFill>
              <a:schemeClr val="tx1"/>
            </a:solidFill>
          </a:endParaRPr>
        </a:p>
      </dgm:t>
    </dgm:pt>
    <dgm:pt modelId="{C7C967DF-C92E-4FE3-96A0-872C44285382}" type="parTrans" cxnId="{8EEBA34E-E665-4C5F-BCC3-15BE6D28F20A}">
      <dgm:prSet/>
      <dgm:spPr/>
      <dgm:t>
        <a:bodyPr/>
        <a:lstStyle/>
        <a:p>
          <a:endParaRPr lang="sl-SI"/>
        </a:p>
      </dgm:t>
    </dgm:pt>
    <dgm:pt modelId="{699A61CF-C435-4362-AB01-6518D869B306}" type="sibTrans" cxnId="{8EEBA34E-E665-4C5F-BCC3-15BE6D28F20A}">
      <dgm:prSet/>
      <dgm:spPr/>
      <dgm:t>
        <a:bodyPr/>
        <a:lstStyle/>
        <a:p>
          <a:endParaRPr lang="sl-SI"/>
        </a:p>
      </dgm:t>
    </dgm:pt>
    <dgm:pt modelId="{A83558E8-727D-44FB-97E9-F8EB347F0FC3}">
      <dgm:prSet phldrT="[besedilo]" phldr="1"/>
      <dgm:spPr/>
      <dgm:t>
        <a:bodyPr/>
        <a:lstStyle/>
        <a:p>
          <a:endParaRPr lang="sl-SI" dirty="0"/>
        </a:p>
      </dgm:t>
    </dgm:pt>
    <dgm:pt modelId="{75A25D33-A592-4875-AAF9-7893239CC611}" type="parTrans" cxnId="{E9F7765F-9A3F-42DA-A073-A5B4F31EF97F}">
      <dgm:prSet/>
      <dgm:spPr/>
      <dgm:t>
        <a:bodyPr/>
        <a:lstStyle/>
        <a:p>
          <a:endParaRPr lang="sl-SI"/>
        </a:p>
      </dgm:t>
    </dgm:pt>
    <dgm:pt modelId="{6D51DEB7-D8AB-4747-B33C-6EA2EA976283}" type="sibTrans" cxnId="{E9F7765F-9A3F-42DA-A073-A5B4F31EF97F}">
      <dgm:prSet/>
      <dgm:spPr/>
      <dgm:t>
        <a:bodyPr/>
        <a:lstStyle/>
        <a:p>
          <a:endParaRPr lang="sl-SI"/>
        </a:p>
      </dgm:t>
    </dgm:pt>
    <dgm:pt modelId="{C51B1771-FFB6-4C87-A1AF-2A61A8025017}">
      <dgm:prSet phldrT="[besedilo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l-SI" sz="3800" b="1" i="1" dirty="0" smtClean="0">
              <a:solidFill>
                <a:srgbClr val="FF6600"/>
              </a:solidFill>
            </a:rPr>
            <a:t>RAČUNALNIŠTVO  </a:t>
          </a:r>
          <a:r>
            <a:rPr lang="sl-SI" sz="2400" b="1" i="1" dirty="0" smtClean="0">
              <a:solidFill>
                <a:schemeClr val="tx1"/>
              </a:solidFill>
            </a:rPr>
            <a:t>(1 URA)</a:t>
          </a:r>
          <a:endParaRPr lang="sl-SI" sz="2400" b="1" i="1" dirty="0">
            <a:solidFill>
              <a:schemeClr val="tx1"/>
            </a:solidFill>
          </a:endParaRPr>
        </a:p>
      </dgm:t>
    </dgm:pt>
    <dgm:pt modelId="{ABC5CC8C-64D3-4DD4-A13F-92E58FE237D4}" type="parTrans" cxnId="{E36F1137-75AD-429D-81CA-D5CF4F8593E4}">
      <dgm:prSet/>
      <dgm:spPr/>
      <dgm:t>
        <a:bodyPr/>
        <a:lstStyle/>
        <a:p>
          <a:endParaRPr lang="sl-SI"/>
        </a:p>
      </dgm:t>
    </dgm:pt>
    <dgm:pt modelId="{5AEBA286-C94D-45EE-8F5D-CEE9906A9BEA}" type="sibTrans" cxnId="{E36F1137-75AD-429D-81CA-D5CF4F8593E4}">
      <dgm:prSet/>
      <dgm:spPr/>
      <dgm:t>
        <a:bodyPr/>
        <a:lstStyle/>
        <a:p>
          <a:endParaRPr lang="sl-SI"/>
        </a:p>
      </dgm:t>
    </dgm:pt>
    <dgm:pt modelId="{C3812563-2086-4888-A29B-12CAE6838F1C}">
      <dgm:prSet phldrT="[besedilo]" phldr="1"/>
      <dgm:spPr/>
      <dgm:t>
        <a:bodyPr/>
        <a:lstStyle/>
        <a:p>
          <a:endParaRPr lang="sl-SI" dirty="0"/>
        </a:p>
      </dgm:t>
    </dgm:pt>
    <dgm:pt modelId="{4CF96D22-292B-440B-A298-0F9C45CED8E2}" type="parTrans" cxnId="{FAB97D35-BC69-4636-AE33-15AAA360E3C3}">
      <dgm:prSet/>
      <dgm:spPr/>
      <dgm:t>
        <a:bodyPr/>
        <a:lstStyle/>
        <a:p>
          <a:endParaRPr lang="sl-SI"/>
        </a:p>
      </dgm:t>
    </dgm:pt>
    <dgm:pt modelId="{646B3AF7-C66B-4747-97A1-629495D94B07}" type="sibTrans" cxnId="{FAB97D35-BC69-4636-AE33-15AAA360E3C3}">
      <dgm:prSet/>
      <dgm:spPr/>
      <dgm:t>
        <a:bodyPr/>
        <a:lstStyle/>
        <a:p>
          <a:endParaRPr lang="sl-SI"/>
        </a:p>
      </dgm:t>
    </dgm:pt>
    <dgm:pt modelId="{3A8708C4-5412-4CAA-9D41-2C6301562D47}">
      <dgm:prSet phldrT="[besedil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3800" b="1" i="1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TEHNIKA  </a:t>
          </a:r>
          <a:r>
            <a:rPr lang="sl-SI" sz="2400" b="1" i="1" dirty="0" smtClean="0">
              <a:solidFill>
                <a:schemeClr val="tx1"/>
              </a:solidFill>
            </a:rPr>
            <a:t>(1 URA)</a:t>
          </a:r>
          <a:endParaRPr lang="sl-SI" sz="2400" b="1" i="1" dirty="0">
            <a:solidFill>
              <a:schemeClr val="tx1"/>
            </a:solidFill>
          </a:endParaRPr>
        </a:p>
      </dgm:t>
    </dgm:pt>
    <dgm:pt modelId="{1B839E2B-CC8F-4F8D-AF1A-8EFE36E86857}" type="parTrans" cxnId="{54C96DC0-7208-4BCA-AE98-59721FEE8A09}">
      <dgm:prSet/>
      <dgm:spPr/>
      <dgm:t>
        <a:bodyPr/>
        <a:lstStyle/>
        <a:p>
          <a:endParaRPr lang="sl-SI"/>
        </a:p>
      </dgm:t>
    </dgm:pt>
    <dgm:pt modelId="{07F6D55F-9B39-4539-A7C6-0F06D97ED9BB}" type="sibTrans" cxnId="{54C96DC0-7208-4BCA-AE98-59721FEE8A09}">
      <dgm:prSet/>
      <dgm:spPr/>
      <dgm:t>
        <a:bodyPr/>
        <a:lstStyle/>
        <a:p>
          <a:endParaRPr lang="sl-SI"/>
        </a:p>
      </dgm:t>
    </dgm:pt>
    <dgm:pt modelId="{C24ED295-AD03-486D-961E-07C93AEB0AE0}">
      <dgm:prSet phldrT="[besedilo]"/>
      <dgm:spPr/>
      <dgm:t>
        <a:bodyPr/>
        <a:lstStyle/>
        <a:p>
          <a:endParaRPr lang="sl-SI" b="1" dirty="0">
            <a:solidFill>
              <a:srgbClr val="FF6600"/>
            </a:solidFill>
          </a:endParaRPr>
        </a:p>
      </dgm:t>
    </dgm:pt>
    <dgm:pt modelId="{2274A603-C420-49E6-9923-5FC2AF2D12D1}" type="parTrans" cxnId="{BD1BBD3D-2BC2-4B83-9028-2A64F4FD8008}">
      <dgm:prSet/>
      <dgm:spPr/>
      <dgm:t>
        <a:bodyPr/>
        <a:lstStyle/>
        <a:p>
          <a:endParaRPr lang="sl-SI"/>
        </a:p>
      </dgm:t>
    </dgm:pt>
    <dgm:pt modelId="{1A7AFB30-41E9-458A-B7DA-0B0E74F7352B}" type="sibTrans" cxnId="{BD1BBD3D-2BC2-4B83-9028-2A64F4FD8008}">
      <dgm:prSet/>
      <dgm:spPr/>
      <dgm:t>
        <a:bodyPr/>
        <a:lstStyle/>
        <a:p>
          <a:endParaRPr lang="sl-SI"/>
        </a:p>
      </dgm:t>
    </dgm:pt>
    <dgm:pt modelId="{DF4E0FEE-0522-4373-8A74-243CF0DFDCFC}">
      <dgm:prSet phldrT="[besedilo]"/>
      <dgm:spPr/>
      <dgm:t>
        <a:bodyPr/>
        <a:lstStyle/>
        <a:p>
          <a:endParaRPr lang="sl-SI" b="1" dirty="0">
            <a:solidFill>
              <a:srgbClr val="FF6600"/>
            </a:solidFill>
          </a:endParaRPr>
        </a:p>
      </dgm:t>
    </dgm:pt>
    <dgm:pt modelId="{38310BE6-4F96-40C5-B39C-6CBDE26F4006}" type="parTrans" cxnId="{5922A707-7337-4359-A19B-015F3DAFE1CC}">
      <dgm:prSet/>
      <dgm:spPr/>
      <dgm:t>
        <a:bodyPr/>
        <a:lstStyle/>
        <a:p>
          <a:endParaRPr lang="sl-SI"/>
        </a:p>
      </dgm:t>
    </dgm:pt>
    <dgm:pt modelId="{38EE3577-3D87-4ABE-8DD6-4C0F1C01C3F7}" type="sibTrans" cxnId="{5922A707-7337-4359-A19B-015F3DAFE1CC}">
      <dgm:prSet/>
      <dgm:spPr/>
      <dgm:t>
        <a:bodyPr/>
        <a:lstStyle/>
        <a:p>
          <a:endParaRPr lang="sl-SI"/>
        </a:p>
      </dgm:t>
    </dgm:pt>
    <dgm:pt modelId="{3FE6E1C9-C83E-4020-B38E-68F7D14249CE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l-SI" sz="3800" b="1" i="1" dirty="0" smtClean="0">
              <a:solidFill>
                <a:srgbClr val="FF6600"/>
              </a:solidFill>
            </a:rPr>
            <a:t>ŠPORT </a:t>
          </a:r>
          <a:r>
            <a:rPr lang="sl-SI" sz="2400" b="1" i="1" dirty="0" smtClean="0">
              <a:solidFill>
                <a:schemeClr val="tx1"/>
              </a:solidFill>
            </a:rPr>
            <a:t>(1 URA)</a:t>
          </a:r>
          <a:endParaRPr lang="sl-SI" sz="2400" b="1" i="1" dirty="0">
            <a:solidFill>
              <a:schemeClr val="tx1"/>
            </a:solidFill>
          </a:endParaRPr>
        </a:p>
      </dgm:t>
    </dgm:pt>
    <dgm:pt modelId="{B1C595D4-12B4-4A86-9E87-90A0C0875CDB}" type="parTrans" cxnId="{A51F9BFA-DB32-4C8A-B743-7E400DCB0323}">
      <dgm:prSet/>
      <dgm:spPr/>
      <dgm:t>
        <a:bodyPr/>
        <a:lstStyle/>
        <a:p>
          <a:endParaRPr lang="sl-SI"/>
        </a:p>
      </dgm:t>
    </dgm:pt>
    <dgm:pt modelId="{E1A7FDCF-167C-4D69-B9EE-C8043924E58F}" type="sibTrans" cxnId="{A51F9BFA-DB32-4C8A-B743-7E400DCB0323}">
      <dgm:prSet/>
      <dgm:spPr/>
      <dgm:t>
        <a:bodyPr/>
        <a:lstStyle/>
        <a:p>
          <a:endParaRPr lang="sl-SI"/>
        </a:p>
      </dgm:t>
    </dgm:pt>
    <dgm:pt modelId="{EF6A8D6C-F232-4733-9DFA-E08A70ADF597}">
      <dgm:prSet custT="1"/>
      <dgm:spPr/>
      <dgm:t>
        <a:bodyPr/>
        <a:lstStyle/>
        <a:p>
          <a:r>
            <a:rPr lang="sl-SI" sz="3600" b="1" i="1" dirty="0" smtClean="0">
              <a:solidFill>
                <a:srgbClr val="FF6600"/>
              </a:solidFill>
            </a:rPr>
            <a:t>UMETNOST </a:t>
          </a:r>
          <a:r>
            <a:rPr lang="sl-SI" sz="3600" b="1" i="1" dirty="0" smtClean="0">
              <a:solidFill>
                <a:srgbClr val="FF6600"/>
              </a:solidFill>
            </a:rPr>
            <a:t>– GLEDALIŠKA DEJ.</a:t>
          </a:r>
          <a:r>
            <a:rPr lang="sl-SI" sz="2000" b="1" i="1" dirty="0" smtClean="0">
              <a:solidFill>
                <a:schemeClr val="tx1"/>
              </a:solidFill>
            </a:rPr>
            <a:t>(</a:t>
          </a:r>
          <a:r>
            <a:rPr lang="sl-SI" sz="2400" b="1" i="1" dirty="0" smtClean="0">
              <a:solidFill>
                <a:schemeClr val="tx1"/>
              </a:solidFill>
            </a:rPr>
            <a:t>1 </a:t>
          </a:r>
          <a:r>
            <a:rPr lang="sl-SI" sz="2400" b="1" i="1" dirty="0" smtClean="0">
              <a:solidFill>
                <a:schemeClr val="tx1"/>
              </a:solidFill>
            </a:rPr>
            <a:t>URA)</a:t>
          </a:r>
          <a:endParaRPr lang="sl-SI" sz="2400" b="1" i="1" dirty="0">
            <a:solidFill>
              <a:schemeClr val="tx1"/>
            </a:solidFill>
          </a:endParaRPr>
        </a:p>
      </dgm:t>
    </dgm:pt>
    <dgm:pt modelId="{94E03803-91AF-4DDE-8AE3-602CB29E80A5}" type="parTrans" cxnId="{5DC38F72-A820-4A4F-8CDD-6B1A14877ADE}">
      <dgm:prSet/>
      <dgm:spPr/>
      <dgm:t>
        <a:bodyPr/>
        <a:lstStyle/>
        <a:p>
          <a:endParaRPr lang="sl-SI"/>
        </a:p>
      </dgm:t>
    </dgm:pt>
    <dgm:pt modelId="{257745A9-DD41-4A2D-A1EF-4ED7CCE4539D}" type="sibTrans" cxnId="{5DC38F72-A820-4A4F-8CDD-6B1A14877ADE}">
      <dgm:prSet/>
      <dgm:spPr/>
      <dgm:t>
        <a:bodyPr/>
        <a:lstStyle/>
        <a:p>
          <a:endParaRPr lang="sl-SI"/>
        </a:p>
      </dgm:t>
    </dgm:pt>
    <dgm:pt modelId="{8EC8FA8C-791D-427F-A317-E37F1414E431}" type="pres">
      <dgm:prSet presAssocID="{80187F92-65C8-4619-A6C5-43B1001C2A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8CF4999-7BFA-4B97-BF36-2EBAE5ADEC38}" type="pres">
      <dgm:prSet presAssocID="{B1744A77-AE69-458B-AF43-8C4E53B1387B}" presName="composite" presStyleCnt="0"/>
      <dgm:spPr/>
    </dgm:pt>
    <dgm:pt modelId="{751958E5-CB72-4556-9300-0BC221B05755}" type="pres">
      <dgm:prSet presAssocID="{B1744A77-AE69-458B-AF43-8C4E53B1387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02D5BC-A287-4DE2-BC91-FFD77EE07419}" type="pres">
      <dgm:prSet presAssocID="{B1744A77-AE69-458B-AF43-8C4E53B1387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66316A-48C0-4891-B0AF-501E9F477D21}" type="pres">
      <dgm:prSet presAssocID="{A09A16FA-2735-4C3B-8080-86D3A44F73BE}" presName="sp" presStyleCnt="0"/>
      <dgm:spPr/>
    </dgm:pt>
    <dgm:pt modelId="{8EEACCDD-9605-4141-AA68-173F612DA09A}" type="pres">
      <dgm:prSet presAssocID="{A83558E8-727D-44FB-97E9-F8EB347F0FC3}" presName="composite" presStyleCnt="0"/>
      <dgm:spPr/>
    </dgm:pt>
    <dgm:pt modelId="{0DB16D3E-44C1-4446-A5BE-387BEB3ED0F1}" type="pres">
      <dgm:prSet presAssocID="{A83558E8-727D-44FB-97E9-F8EB347F0FC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ECB8A7-13ED-4B35-A44E-A85701B12825}" type="pres">
      <dgm:prSet presAssocID="{A83558E8-727D-44FB-97E9-F8EB347F0FC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5AF564-0D06-4520-B641-863D2F4CB660}" type="pres">
      <dgm:prSet presAssocID="{6D51DEB7-D8AB-4747-B33C-6EA2EA976283}" presName="sp" presStyleCnt="0"/>
      <dgm:spPr/>
    </dgm:pt>
    <dgm:pt modelId="{C1F9896C-2B35-4939-A0A9-B7DAD8CDE972}" type="pres">
      <dgm:prSet presAssocID="{DF4E0FEE-0522-4373-8A74-243CF0DFDCFC}" presName="composite" presStyleCnt="0"/>
      <dgm:spPr/>
    </dgm:pt>
    <dgm:pt modelId="{DA2A068E-6EFC-4924-9DF4-589F633B5BBA}" type="pres">
      <dgm:prSet presAssocID="{DF4E0FEE-0522-4373-8A74-243CF0DFDC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3A22FF-0DD2-4C1E-B8B4-5C0AD3A1E0B7}" type="pres">
      <dgm:prSet presAssocID="{DF4E0FEE-0522-4373-8A74-243CF0DFDC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CEFE38-4A6E-4198-B643-63D1DF83E3E9}" type="pres">
      <dgm:prSet presAssocID="{38EE3577-3D87-4ABE-8DD6-4C0F1C01C3F7}" presName="sp" presStyleCnt="0"/>
      <dgm:spPr/>
    </dgm:pt>
    <dgm:pt modelId="{C8295C81-E4F6-4A89-8F2A-3040C1D00418}" type="pres">
      <dgm:prSet presAssocID="{C24ED295-AD03-486D-961E-07C93AEB0AE0}" presName="composite" presStyleCnt="0"/>
      <dgm:spPr/>
    </dgm:pt>
    <dgm:pt modelId="{05000BB6-D3A1-4930-9C17-470A70871F01}" type="pres">
      <dgm:prSet presAssocID="{C24ED295-AD03-486D-961E-07C93AEB0AE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DAD70D-D030-4690-AABB-77E805683BAE}" type="pres">
      <dgm:prSet presAssocID="{C24ED295-AD03-486D-961E-07C93AEB0AE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AE75A9-BF37-4AF7-982C-EF93EFF9FE27}" type="pres">
      <dgm:prSet presAssocID="{1A7AFB30-41E9-458A-B7DA-0B0E74F7352B}" presName="sp" presStyleCnt="0"/>
      <dgm:spPr/>
    </dgm:pt>
    <dgm:pt modelId="{2C343F6C-EDEE-4EBF-A5B1-746122ED58D7}" type="pres">
      <dgm:prSet presAssocID="{C3812563-2086-4888-A29B-12CAE6838F1C}" presName="composite" presStyleCnt="0"/>
      <dgm:spPr/>
    </dgm:pt>
    <dgm:pt modelId="{15596A98-CF73-44B1-A13E-5CBA8C5138A1}" type="pres">
      <dgm:prSet presAssocID="{C3812563-2086-4888-A29B-12CAE6838F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49D26FE-94AE-4076-B44C-6ADA029A6121}" type="pres">
      <dgm:prSet presAssocID="{C3812563-2086-4888-A29B-12CAE6838F1C}" presName="descendantText" presStyleLbl="alignAcc1" presStyleIdx="4" presStyleCnt="5" custLinFactNeighborX="-788" custLinFactNeighborY="19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7161323-8D6C-4C9A-97F4-BD8B22F04B9D}" srcId="{80187F92-65C8-4619-A6C5-43B1001C2AF0}" destId="{B1744A77-AE69-458B-AF43-8C4E53B1387B}" srcOrd="0" destOrd="0" parTransId="{EF8EA6B2-4ED0-4213-8941-128C828A3361}" sibTransId="{A09A16FA-2735-4C3B-8080-86D3A44F73BE}"/>
    <dgm:cxn modelId="{3A9FC1DC-BE3F-4F58-88B3-9D93DF6413C6}" type="presOf" srcId="{B1744A77-AE69-458B-AF43-8C4E53B1387B}" destId="{751958E5-CB72-4556-9300-0BC221B05755}" srcOrd="0" destOrd="0" presId="urn:microsoft.com/office/officeart/2005/8/layout/chevron2"/>
    <dgm:cxn modelId="{917E1B05-74CC-4F27-92FF-4B8D5137C0B0}" type="presOf" srcId="{DF4E0FEE-0522-4373-8A74-243CF0DFDCFC}" destId="{DA2A068E-6EFC-4924-9DF4-589F633B5BBA}" srcOrd="0" destOrd="0" presId="urn:microsoft.com/office/officeart/2005/8/layout/chevron2"/>
    <dgm:cxn modelId="{E36F1137-75AD-429D-81CA-D5CF4F8593E4}" srcId="{A83558E8-727D-44FB-97E9-F8EB347F0FC3}" destId="{C51B1771-FFB6-4C87-A1AF-2A61A8025017}" srcOrd="0" destOrd="0" parTransId="{ABC5CC8C-64D3-4DD4-A13F-92E58FE237D4}" sibTransId="{5AEBA286-C94D-45EE-8F5D-CEE9906A9BEA}"/>
    <dgm:cxn modelId="{5922A707-7337-4359-A19B-015F3DAFE1CC}" srcId="{80187F92-65C8-4619-A6C5-43B1001C2AF0}" destId="{DF4E0FEE-0522-4373-8A74-243CF0DFDCFC}" srcOrd="2" destOrd="0" parTransId="{38310BE6-4F96-40C5-B39C-6CBDE26F4006}" sibTransId="{38EE3577-3D87-4ABE-8DD6-4C0F1C01C3F7}"/>
    <dgm:cxn modelId="{5DC38F72-A820-4A4F-8CDD-6B1A14877ADE}" srcId="{C24ED295-AD03-486D-961E-07C93AEB0AE0}" destId="{EF6A8D6C-F232-4733-9DFA-E08A70ADF597}" srcOrd="0" destOrd="0" parTransId="{94E03803-91AF-4DDE-8AE3-602CB29E80A5}" sibTransId="{257745A9-DD41-4A2D-A1EF-4ED7CCE4539D}"/>
    <dgm:cxn modelId="{FAB97D35-BC69-4636-AE33-15AAA360E3C3}" srcId="{80187F92-65C8-4619-A6C5-43B1001C2AF0}" destId="{C3812563-2086-4888-A29B-12CAE6838F1C}" srcOrd="4" destOrd="0" parTransId="{4CF96D22-292B-440B-A298-0F9C45CED8E2}" sibTransId="{646B3AF7-C66B-4747-97A1-629495D94B07}"/>
    <dgm:cxn modelId="{A51F9BFA-DB32-4C8A-B743-7E400DCB0323}" srcId="{DF4E0FEE-0522-4373-8A74-243CF0DFDCFC}" destId="{3FE6E1C9-C83E-4020-B38E-68F7D14249CE}" srcOrd="0" destOrd="0" parTransId="{B1C595D4-12B4-4A86-9E87-90A0C0875CDB}" sibTransId="{E1A7FDCF-167C-4D69-B9EE-C8043924E58F}"/>
    <dgm:cxn modelId="{53EFD2AD-2690-4A49-838A-44F591248603}" type="presOf" srcId="{A83558E8-727D-44FB-97E9-F8EB347F0FC3}" destId="{0DB16D3E-44C1-4446-A5BE-387BEB3ED0F1}" srcOrd="0" destOrd="0" presId="urn:microsoft.com/office/officeart/2005/8/layout/chevron2"/>
    <dgm:cxn modelId="{9BAAA88F-7928-47A4-8E52-0102F02F2497}" type="presOf" srcId="{C3812563-2086-4888-A29B-12CAE6838F1C}" destId="{15596A98-CF73-44B1-A13E-5CBA8C5138A1}" srcOrd="0" destOrd="0" presId="urn:microsoft.com/office/officeart/2005/8/layout/chevron2"/>
    <dgm:cxn modelId="{92AF867C-5AD9-4E08-BC6F-2B94C14D77A5}" type="presOf" srcId="{3A8708C4-5412-4CAA-9D41-2C6301562D47}" destId="{249D26FE-94AE-4076-B44C-6ADA029A6121}" srcOrd="0" destOrd="0" presId="urn:microsoft.com/office/officeart/2005/8/layout/chevron2"/>
    <dgm:cxn modelId="{E9F7765F-9A3F-42DA-A073-A5B4F31EF97F}" srcId="{80187F92-65C8-4619-A6C5-43B1001C2AF0}" destId="{A83558E8-727D-44FB-97E9-F8EB347F0FC3}" srcOrd="1" destOrd="0" parTransId="{75A25D33-A592-4875-AAF9-7893239CC611}" sibTransId="{6D51DEB7-D8AB-4747-B33C-6EA2EA976283}"/>
    <dgm:cxn modelId="{279A572C-1749-4764-9871-28535789991C}" type="presOf" srcId="{80187F92-65C8-4619-A6C5-43B1001C2AF0}" destId="{8EC8FA8C-791D-427F-A317-E37F1414E431}" srcOrd="0" destOrd="0" presId="urn:microsoft.com/office/officeart/2005/8/layout/chevron2"/>
    <dgm:cxn modelId="{861A8B44-5F56-46CF-9094-396E870645E7}" type="presOf" srcId="{C51B1771-FFB6-4C87-A1AF-2A61A8025017}" destId="{8EECB8A7-13ED-4B35-A44E-A85701B12825}" srcOrd="0" destOrd="0" presId="urn:microsoft.com/office/officeart/2005/8/layout/chevron2"/>
    <dgm:cxn modelId="{3C0C059C-1B46-4E86-9168-36E56B0571C7}" type="presOf" srcId="{DA62FCBF-0ED0-4E66-86AF-B6CCE0C62672}" destId="{8D02D5BC-A287-4DE2-BC91-FFD77EE07419}" srcOrd="0" destOrd="0" presId="urn:microsoft.com/office/officeart/2005/8/layout/chevron2"/>
    <dgm:cxn modelId="{8EEBA34E-E665-4C5F-BCC3-15BE6D28F20A}" srcId="{B1744A77-AE69-458B-AF43-8C4E53B1387B}" destId="{DA62FCBF-0ED0-4E66-86AF-B6CCE0C62672}" srcOrd="0" destOrd="0" parTransId="{C7C967DF-C92E-4FE3-96A0-872C44285382}" sibTransId="{699A61CF-C435-4362-AB01-6518D869B306}"/>
    <dgm:cxn modelId="{54C96DC0-7208-4BCA-AE98-59721FEE8A09}" srcId="{C3812563-2086-4888-A29B-12CAE6838F1C}" destId="{3A8708C4-5412-4CAA-9D41-2C6301562D47}" srcOrd="0" destOrd="0" parTransId="{1B839E2B-CC8F-4F8D-AF1A-8EFE36E86857}" sibTransId="{07F6D55F-9B39-4539-A7C6-0F06D97ED9BB}"/>
    <dgm:cxn modelId="{BD1BBD3D-2BC2-4B83-9028-2A64F4FD8008}" srcId="{80187F92-65C8-4619-A6C5-43B1001C2AF0}" destId="{C24ED295-AD03-486D-961E-07C93AEB0AE0}" srcOrd="3" destOrd="0" parTransId="{2274A603-C420-49E6-9923-5FC2AF2D12D1}" sibTransId="{1A7AFB30-41E9-458A-B7DA-0B0E74F7352B}"/>
    <dgm:cxn modelId="{95486544-70A3-487C-8154-AF3602354FD9}" type="presOf" srcId="{EF6A8D6C-F232-4733-9DFA-E08A70ADF597}" destId="{E4DAD70D-D030-4690-AABB-77E805683BAE}" srcOrd="0" destOrd="0" presId="urn:microsoft.com/office/officeart/2005/8/layout/chevron2"/>
    <dgm:cxn modelId="{E94C0373-223C-4CC4-9125-C7404D133B05}" type="presOf" srcId="{3FE6E1C9-C83E-4020-B38E-68F7D14249CE}" destId="{233A22FF-0DD2-4C1E-B8B4-5C0AD3A1E0B7}" srcOrd="0" destOrd="0" presId="urn:microsoft.com/office/officeart/2005/8/layout/chevron2"/>
    <dgm:cxn modelId="{36577A5D-D08C-4924-9CB2-494992A674A0}" type="presOf" srcId="{C24ED295-AD03-486D-961E-07C93AEB0AE0}" destId="{05000BB6-D3A1-4930-9C17-470A70871F01}" srcOrd="0" destOrd="0" presId="urn:microsoft.com/office/officeart/2005/8/layout/chevron2"/>
    <dgm:cxn modelId="{B37AAF17-6701-4468-B554-5445FBB4EBB6}" type="presParOf" srcId="{8EC8FA8C-791D-427F-A317-E37F1414E431}" destId="{48CF4999-7BFA-4B97-BF36-2EBAE5ADEC38}" srcOrd="0" destOrd="0" presId="urn:microsoft.com/office/officeart/2005/8/layout/chevron2"/>
    <dgm:cxn modelId="{3262C1A1-F1E4-4455-82EA-0108B2C1B3F8}" type="presParOf" srcId="{48CF4999-7BFA-4B97-BF36-2EBAE5ADEC38}" destId="{751958E5-CB72-4556-9300-0BC221B05755}" srcOrd="0" destOrd="0" presId="urn:microsoft.com/office/officeart/2005/8/layout/chevron2"/>
    <dgm:cxn modelId="{504813F6-AF73-401C-84AA-42B72C9C21C2}" type="presParOf" srcId="{48CF4999-7BFA-4B97-BF36-2EBAE5ADEC38}" destId="{8D02D5BC-A287-4DE2-BC91-FFD77EE07419}" srcOrd="1" destOrd="0" presId="urn:microsoft.com/office/officeart/2005/8/layout/chevron2"/>
    <dgm:cxn modelId="{DE70E5FC-FCAE-4719-8E3D-182F6997C632}" type="presParOf" srcId="{8EC8FA8C-791D-427F-A317-E37F1414E431}" destId="{9266316A-48C0-4891-B0AF-501E9F477D21}" srcOrd="1" destOrd="0" presId="urn:microsoft.com/office/officeart/2005/8/layout/chevron2"/>
    <dgm:cxn modelId="{F53A23E2-93D5-4900-82C6-DCBB6D893E77}" type="presParOf" srcId="{8EC8FA8C-791D-427F-A317-E37F1414E431}" destId="{8EEACCDD-9605-4141-AA68-173F612DA09A}" srcOrd="2" destOrd="0" presId="urn:microsoft.com/office/officeart/2005/8/layout/chevron2"/>
    <dgm:cxn modelId="{008D48BB-6007-4B8D-9399-C279C2CAD3F6}" type="presParOf" srcId="{8EEACCDD-9605-4141-AA68-173F612DA09A}" destId="{0DB16D3E-44C1-4446-A5BE-387BEB3ED0F1}" srcOrd="0" destOrd="0" presId="urn:microsoft.com/office/officeart/2005/8/layout/chevron2"/>
    <dgm:cxn modelId="{75C0016B-2C47-4ED0-8647-9EF75E6ADC72}" type="presParOf" srcId="{8EEACCDD-9605-4141-AA68-173F612DA09A}" destId="{8EECB8A7-13ED-4B35-A44E-A85701B12825}" srcOrd="1" destOrd="0" presId="urn:microsoft.com/office/officeart/2005/8/layout/chevron2"/>
    <dgm:cxn modelId="{6675BF4E-331F-4817-AC6A-B00B510E2C86}" type="presParOf" srcId="{8EC8FA8C-791D-427F-A317-E37F1414E431}" destId="{1E5AF564-0D06-4520-B641-863D2F4CB660}" srcOrd="3" destOrd="0" presId="urn:microsoft.com/office/officeart/2005/8/layout/chevron2"/>
    <dgm:cxn modelId="{907E1093-C9FA-45F9-A51B-5EECD99BF704}" type="presParOf" srcId="{8EC8FA8C-791D-427F-A317-E37F1414E431}" destId="{C1F9896C-2B35-4939-A0A9-B7DAD8CDE972}" srcOrd="4" destOrd="0" presId="urn:microsoft.com/office/officeart/2005/8/layout/chevron2"/>
    <dgm:cxn modelId="{D193BAFB-277F-482A-B137-BCC488DDB77B}" type="presParOf" srcId="{C1F9896C-2B35-4939-A0A9-B7DAD8CDE972}" destId="{DA2A068E-6EFC-4924-9DF4-589F633B5BBA}" srcOrd="0" destOrd="0" presId="urn:microsoft.com/office/officeart/2005/8/layout/chevron2"/>
    <dgm:cxn modelId="{9780E86B-AE45-4206-A87C-D0727178BA3E}" type="presParOf" srcId="{C1F9896C-2B35-4939-A0A9-B7DAD8CDE972}" destId="{233A22FF-0DD2-4C1E-B8B4-5C0AD3A1E0B7}" srcOrd="1" destOrd="0" presId="urn:microsoft.com/office/officeart/2005/8/layout/chevron2"/>
    <dgm:cxn modelId="{649D490B-F0EC-4E57-8037-0778F3B34DE3}" type="presParOf" srcId="{8EC8FA8C-791D-427F-A317-E37F1414E431}" destId="{32CEFE38-4A6E-4198-B643-63D1DF83E3E9}" srcOrd="5" destOrd="0" presId="urn:microsoft.com/office/officeart/2005/8/layout/chevron2"/>
    <dgm:cxn modelId="{00A95CCF-E7A9-4CE5-87A4-9D0B32A8CCE8}" type="presParOf" srcId="{8EC8FA8C-791D-427F-A317-E37F1414E431}" destId="{C8295C81-E4F6-4A89-8F2A-3040C1D00418}" srcOrd="6" destOrd="0" presId="urn:microsoft.com/office/officeart/2005/8/layout/chevron2"/>
    <dgm:cxn modelId="{91178466-D358-4D07-B059-E4B8883F13B2}" type="presParOf" srcId="{C8295C81-E4F6-4A89-8F2A-3040C1D00418}" destId="{05000BB6-D3A1-4930-9C17-470A70871F01}" srcOrd="0" destOrd="0" presId="urn:microsoft.com/office/officeart/2005/8/layout/chevron2"/>
    <dgm:cxn modelId="{FA8A4633-DD8E-4606-B889-8469B049EFC0}" type="presParOf" srcId="{C8295C81-E4F6-4A89-8F2A-3040C1D00418}" destId="{E4DAD70D-D030-4690-AABB-77E805683BAE}" srcOrd="1" destOrd="0" presId="urn:microsoft.com/office/officeart/2005/8/layout/chevron2"/>
    <dgm:cxn modelId="{59776709-8FD8-4E9B-A16E-282AC22BD4CD}" type="presParOf" srcId="{8EC8FA8C-791D-427F-A317-E37F1414E431}" destId="{6AAE75A9-BF37-4AF7-982C-EF93EFF9FE27}" srcOrd="7" destOrd="0" presId="urn:microsoft.com/office/officeart/2005/8/layout/chevron2"/>
    <dgm:cxn modelId="{879AFB6A-2521-4497-8309-14171C3237C8}" type="presParOf" srcId="{8EC8FA8C-791D-427F-A317-E37F1414E431}" destId="{2C343F6C-EDEE-4EBF-A5B1-746122ED58D7}" srcOrd="8" destOrd="0" presId="urn:microsoft.com/office/officeart/2005/8/layout/chevron2"/>
    <dgm:cxn modelId="{AF46E081-732B-4811-97EA-247BDC2E6C70}" type="presParOf" srcId="{2C343F6C-EDEE-4EBF-A5B1-746122ED58D7}" destId="{15596A98-CF73-44B1-A13E-5CBA8C5138A1}" srcOrd="0" destOrd="0" presId="urn:microsoft.com/office/officeart/2005/8/layout/chevron2"/>
    <dgm:cxn modelId="{6ED6A347-270F-4ABF-9301-909CD92E49C7}" type="presParOf" srcId="{2C343F6C-EDEE-4EBF-A5B1-746122ED58D7}" destId="{249D26FE-94AE-4076-B44C-6ADA029A61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F53E8-1406-4BB4-99D2-D234978E3557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93BD1A-0BD2-4044-AB0C-4EE3E516A4D1}">
      <dgm:prSet phldrT="[Text]" custT="1"/>
      <dgm:spPr/>
      <dgm:t>
        <a:bodyPr/>
        <a:lstStyle/>
        <a:p>
          <a:pPr algn="ctr"/>
          <a:endParaRPr lang="sl-SI" sz="2800" dirty="0" smtClean="0"/>
        </a:p>
        <a:p>
          <a:pPr algn="ctr"/>
          <a:r>
            <a:rPr lang="sl-SI" sz="2800" dirty="0" smtClean="0"/>
            <a:t>Izbirni predmet je </a:t>
          </a:r>
          <a:r>
            <a:rPr lang="sl-SI" sz="2800" b="1" dirty="0" smtClean="0">
              <a:solidFill>
                <a:srgbClr val="FF6600"/>
              </a:solidFill>
            </a:rPr>
            <a:t>neobvezen, </a:t>
          </a:r>
          <a:r>
            <a:rPr lang="sl-SI" sz="2800" dirty="0" smtClean="0"/>
            <a:t>torej ga ni nujno izbrati. </a:t>
          </a:r>
          <a:r>
            <a:rPr lang="en-US" sz="2800" dirty="0" smtClean="0"/>
            <a:t/>
          </a:r>
          <a:br>
            <a:rPr lang="en-US" sz="2800" dirty="0" smtClean="0"/>
          </a:br>
          <a:endParaRPr lang="en-US" sz="2800" dirty="0"/>
        </a:p>
      </dgm:t>
    </dgm:pt>
    <dgm:pt modelId="{51691C34-82FC-4037-9663-04E0470390B1}" type="parTrans" cxnId="{9E127597-AAEF-4B3E-B3AC-057BD95A1C37}">
      <dgm:prSet/>
      <dgm:spPr/>
      <dgm:t>
        <a:bodyPr/>
        <a:lstStyle/>
        <a:p>
          <a:endParaRPr lang="en-US"/>
        </a:p>
      </dgm:t>
    </dgm:pt>
    <dgm:pt modelId="{A38C870A-C922-4EA3-B521-12084837792E}" type="sibTrans" cxnId="{9E127597-AAEF-4B3E-B3AC-057BD95A1C37}">
      <dgm:prSet/>
      <dgm:spPr/>
      <dgm:t>
        <a:bodyPr/>
        <a:lstStyle/>
        <a:p>
          <a:endParaRPr lang="en-US"/>
        </a:p>
      </dgm:t>
    </dgm:pt>
    <dgm:pt modelId="{BC82F054-5268-4111-94FE-B7DC051176BC}">
      <dgm:prSet phldrT="[Text]" custT="1"/>
      <dgm:spPr/>
      <dgm:t>
        <a:bodyPr/>
        <a:lstStyle/>
        <a:p>
          <a:pPr algn="ctr"/>
          <a:r>
            <a:rPr lang="sl-SI" sz="2200" dirty="0" smtClean="0"/>
            <a:t>Ko pa se učenec za predmet </a:t>
          </a:r>
          <a:r>
            <a:rPr lang="sl-SI" sz="2200" b="1" dirty="0" smtClean="0">
              <a:solidFill>
                <a:srgbClr val="FF6600"/>
              </a:solidFill>
            </a:rPr>
            <a:t>odloči</a:t>
          </a:r>
          <a:r>
            <a:rPr lang="sl-SI" sz="2200" dirty="0" smtClean="0"/>
            <a:t>, ga mora </a:t>
          </a:r>
          <a:r>
            <a:rPr lang="sl-SI" sz="2200" b="1" dirty="0" smtClean="0">
              <a:solidFill>
                <a:srgbClr val="FF6600"/>
              </a:solidFill>
            </a:rPr>
            <a:t>obvezno</a:t>
          </a:r>
          <a:r>
            <a:rPr lang="sl-SI" sz="2200" dirty="0" smtClean="0"/>
            <a:t> obiskovati do konca šolskega leta. </a:t>
          </a:r>
          <a:endParaRPr lang="en-US" sz="2200" dirty="0"/>
        </a:p>
      </dgm:t>
    </dgm:pt>
    <dgm:pt modelId="{618EDB33-6433-4BE8-92DE-6DFA219D9B4D}" type="parTrans" cxnId="{582B291D-43F2-49E9-8C89-0754780C6A92}">
      <dgm:prSet/>
      <dgm:spPr/>
      <dgm:t>
        <a:bodyPr/>
        <a:lstStyle/>
        <a:p>
          <a:endParaRPr lang="en-US"/>
        </a:p>
      </dgm:t>
    </dgm:pt>
    <dgm:pt modelId="{4E2C5B00-B573-4505-BCDB-37245F71A96A}" type="sibTrans" cxnId="{582B291D-43F2-49E9-8C89-0754780C6A92}">
      <dgm:prSet/>
      <dgm:spPr/>
      <dgm:t>
        <a:bodyPr/>
        <a:lstStyle/>
        <a:p>
          <a:endParaRPr lang="en-US"/>
        </a:p>
      </dgm:t>
    </dgm:pt>
    <dgm:pt modelId="{4FC1BCF6-6029-4A4B-B16A-E7159E540EC7}">
      <dgm:prSet phldrT="[Text]" custT="1"/>
      <dgm:spPr/>
      <dgm:t>
        <a:bodyPr/>
        <a:lstStyle/>
        <a:p>
          <a:pPr algn="ctr"/>
          <a:r>
            <a:rPr lang="sl-SI" sz="20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Učenec </a:t>
          </a:r>
          <a:r>
            <a:rPr lang="sl-SI" sz="2000" b="1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lahko napreduje </a:t>
          </a:r>
          <a:r>
            <a:rPr lang="sl-SI" sz="20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le, če ima pozitivne zaključne ocene pri vseh predmetih, tudi pri izbirnih. </a:t>
          </a:r>
          <a:endParaRPr lang="en-US" sz="2000" dirty="0"/>
        </a:p>
      </dgm:t>
    </dgm:pt>
    <dgm:pt modelId="{E6E935AB-177D-4A14-91A8-8799BD9563D3}" type="parTrans" cxnId="{6106FE90-2E4B-452E-A669-E2A1014FB3DF}">
      <dgm:prSet/>
      <dgm:spPr/>
      <dgm:t>
        <a:bodyPr/>
        <a:lstStyle/>
        <a:p>
          <a:endParaRPr lang="en-US"/>
        </a:p>
      </dgm:t>
    </dgm:pt>
    <dgm:pt modelId="{0B27712D-AE83-4843-8069-F718830CE7D7}" type="sibTrans" cxnId="{6106FE90-2E4B-452E-A669-E2A1014FB3DF}">
      <dgm:prSet/>
      <dgm:spPr/>
      <dgm:t>
        <a:bodyPr/>
        <a:lstStyle/>
        <a:p>
          <a:endParaRPr lang="en-US"/>
        </a:p>
      </dgm:t>
    </dgm:pt>
    <dgm:pt modelId="{34258767-7A3A-446E-B783-B0321A2C2144}">
      <dgm:prSet phldrT="[Text]" custT="1"/>
      <dgm:spPr/>
      <dgm:t>
        <a:bodyPr/>
        <a:lstStyle/>
        <a:p>
          <a:pPr algn="ctr"/>
          <a:r>
            <a:rPr lang="sl-SI" sz="24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Izbrati predmet, pri katerem bo otrok glede na svoje </a:t>
          </a:r>
          <a:r>
            <a:rPr lang="sl-SI" sz="2400" b="1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sposobnosti in interese čim uspešnejši.</a:t>
          </a:r>
          <a:endParaRPr lang="en-US" sz="2400" b="1" dirty="0">
            <a:solidFill>
              <a:srgbClr val="FF6600"/>
            </a:solidFill>
          </a:endParaRPr>
        </a:p>
      </dgm:t>
    </dgm:pt>
    <dgm:pt modelId="{C52FB3EF-301D-4DC8-828F-64D00DB5D432}" type="parTrans" cxnId="{A4198F65-F809-4556-B116-CA5094ECFB9E}">
      <dgm:prSet/>
      <dgm:spPr/>
      <dgm:t>
        <a:bodyPr/>
        <a:lstStyle/>
        <a:p>
          <a:endParaRPr lang="en-US"/>
        </a:p>
      </dgm:t>
    </dgm:pt>
    <dgm:pt modelId="{6992BCDE-14DA-4A04-B706-C9559AC97EA6}" type="sibTrans" cxnId="{A4198F65-F809-4556-B116-CA5094ECFB9E}">
      <dgm:prSet/>
      <dgm:spPr/>
      <dgm:t>
        <a:bodyPr/>
        <a:lstStyle/>
        <a:p>
          <a:endParaRPr lang="en-US"/>
        </a:p>
      </dgm:t>
    </dgm:pt>
    <dgm:pt modelId="{AB2B0568-78E2-4CC0-815E-61D24AE0233A}" type="pres">
      <dgm:prSet presAssocID="{264F53E8-1406-4BB4-99D2-D234978E35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E7A92C-4BC0-468F-A266-FA40C42E397F}" type="pres">
      <dgm:prSet presAssocID="{264F53E8-1406-4BB4-99D2-D234978E355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5DA60B8-6031-4B4E-AD1C-1AC667CDE7F1}" type="pres">
      <dgm:prSet presAssocID="{264F53E8-1406-4BB4-99D2-D234978E355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B09CAF-39E5-4337-831B-E880E7B8584C}" type="pres">
      <dgm:prSet presAssocID="{264F53E8-1406-4BB4-99D2-D234978E355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2CB5E5-B64F-4DCE-BAD3-4F0439C57667}" type="pres">
      <dgm:prSet presAssocID="{264F53E8-1406-4BB4-99D2-D234978E355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0DDD90-7C03-49C7-B7C0-3A9D6B903582}" type="pres">
      <dgm:prSet presAssocID="{264F53E8-1406-4BB4-99D2-D234978E355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6FF10A-818F-455C-A639-0A5E04F8ABA8}" type="pres">
      <dgm:prSet presAssocID="{264F53E8-1406-4BB4-99D2-D234978E355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34A7EBE-E0C8-441F-B8D8-9BF4CE7AAF15}" type="pres">
      <dgm:prSet presAssocID="{264F53E8-1406-4BB4-99D2-D234978E355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04ECD3-DA33-478A-A054-75FEFB0FF16A}" type="pres">
      <dgm:prSet presAssocID="{264F53E8-1406-4BB4-99D2-D234978E355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54FF0D3-4907-4CB9-BAA3-D258D27FD798}" type="pres">
      <dgm:prSet presAssocID="{264F53E8-1406-4BB4-99D2-D234978E355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8956D1-95C5-4CCA-9287-8DB8BBD6797D}" type="pres">
      <dgm:prSet presAssocID="{264F53E8-1406-4BB4-99D2-D234978E355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ABCEAEA-98B5-48AE-827F-F169FF4F30BC}" type="pres">
      <dgm:prSet presAssocID="{264F53E8-1406-4BB4-99D2-D234978E355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917D2A-5813-4E66-8010-F433A1254C5A}" type="pres">
      <dgm:prSet presAssocID="{264F53E8-1406-4BB4-99D2-D234978E355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4198F65-F809-4556-B116-CA5094ECFB9E}" srcId="{264F53E8-1406-4BB4-99D2-D234978E3557}" destId="{34258767-7A3A-446E-B783-B0321A2C2144}" srcOrd="3" destOrd="0" parTransId="{C52FB3EF-301D-4DC8-828F-64D00DB5D432}" sibTransId="{6992BCDE-14DA-4A04-B706-C9559AC97EA6}"/>
    <dgm:cxn modelId="{6538F82D-A6F2-4502-8C5B-4E8310CCE5C8}" type="presOf" srcId="{4FC1BCF6-6029-4A4B-B16A-E7159E540EC7}" destId="{6E2CB5E5-B64F-4DCE-BAD3-4F0439C57667}" srcOrd="0" destOrd="0" presId="urn:microsoft.com/office/officeart/2005/8/layout/vProcess5"/>
    <dgm:cxn modelId="{9C885CF7-0306-4CA0-8750-E5AF7BB6E451}" type="presOf" srcId="{34258767-7A3A-446E-B783-B0321A2C2144}" destId="{96917D2A-5813-4E66-8010-F433A1254C5A}" srcOrd="1" destOrd="0" presId="urn:microsoft.com/office/officeart/2005/8/layout/vProcess5"/>
    <dgm:cxn modelId="{E05C305D-A46C-4257-B808-BE07712294B6}" type="presOf" srcId="{4FC1BCF6-6029-4A4B-B16A-E7159E540EC7}" destId="{7ABCEAEA-98B5-48AE-827F-F169FF4F30BC}" srcOrd="1" destOrd="0" presId="urn:microsoft.com/office/officeart/2005/8/layout/vProcess5"/>
    <dgm:cxn modelId="{9E127597-AAEF-4B3E-B3AC-057BD95A1C37}" srcId="{264F53E8-1406-4BB4-99D2-D234978E3557}" destId="{8693BD1A-0BD2-4044-AB0C-4EE3E516A4D1}" srcOrd="0" destOrd="0" parTransId="{51691C34-82FC-4037-9663-04E0470390B1}" sibTransId="{A38C870A-C922-4EA3-B521-12084837792E}"/>
    <dgm:cxn modelId="{506118BC-BDF2-4628-855C-ED6B592D5ED4}" type="presOf" srcId="{A38C870A-C922-4EA3-B521-12084837792E}" destId="{236FF10A-818F-455C-A639-0A5E04F8ABA8}" srcOrd="0" destOrd="0" presId="urn:microsoft.com/office/officeart/2005/8/layout/vProcess5"/>
    <dgm:cxn modelId="{BE09F450-EFBE-45F4-B841-5FFCABAAF2BD}" type="presOf" srcId="{264F53E8-1406-4BB4-99D2-D234978E3557}" destId="{AB2B0568-78E2-4CC0-815E-61D24AE0233A}" srcOrd="0" destOrd="0" presId="urn:microsoft.com/office/officeart/2005/8/layout/vProcess5"/>
    <dgm:cxn modelId="{53B259E0-F882-4BA6-B912-5CBE3F21D269}" type="presOf" srcId="{BC82F054-5268-4111-94FE-B7DC051176BC}" destId="{C48956D1-95C5-4CCA-9287-8DB8BBD6797D}" srcOrd="1" destOrd="0" presId="urn:microsoft.com/office/officeart/2005/8/layout/vProcess5"/>
    <dgm:cxn modelId="{6106FE90-2E4B-452E-A669-E2A1014FB3DF}" srcId="{264F53E8-1406-4BB4-99D2-D234978E3557}" destId="{4FC1BCF6-6029-4A4B-B16A-E7159E540EC7}" srcOrd="2" destOrd="0" parTransId="{E6E935AB-177D-4A14-91A8-8799BD9563D3}" sibTransId="{0B27712D-AE83-4843-8069-F718830CE7D7}"/>
    <dgm:cxn modelId="{A21ECA10-B238-4C4E-A5E7-CD074C696C78}" type="presOf" srcId="{BC82F054-5268-4111-94FE-B7DC051176BC}" destId="{6BB09CAF-39E5-4337-831B-E880E7B8584C}" srcOrd="0" destOrd="0" presId="urn:microsoft.com/office/officeart/2005/8/layout/vProcess5"/>
    <dgm:cxn modelId="{0D0BABF9-3944-49AC-BC16-F38299235477}" type="presOf" srcId="{8693BD1A-0BD2-4044-AB0C-4EE3E516A4D1}" destId="{75DA60B8-6031-4B4E-AD1C-1AC667CDE7F1}" srcOrd="0" destOrd="0" presId="urn:microsoft.com/office/officeart/2005/8/layout/vProcess5"/>
    <dgm:cxn modelId="{9D8B8832-6CE6-460F-96F0-ADAFEE163AF7}" type="presOf" srcId="{0B27712D-AE83-4843-8069-F718830CE7D7}" destId="{4304ECD3-DA33-478A-A054-75FEFB0FF16A}" srcOrd="0" destOrd="0" presId="urn:microsoft.com/office/officeart/2005/8/layout/vProcess5"/>
    <dgm:cxn modelId="{582B291D-43F2-49E9-8C89-0754780C6A92}" srcId="{264F53E8-1406-4BB4-99D2-D234978E3557}" destId="{BC82F054-5268-4111-94FE-B7DC051176BC}" srcOrd="1" destOrd="0" parTransId="{618EDB33-6433-4BE8-92DE-6DFA219D9B4D}" sibTransId="{4E2C5B00-B573-4505-BCDB-37245F71A96A}"/>
    <dgm:cxn modelId="{F8993B0E-0089-404C-B8E6-37F9F6719136}" type="presOf" srcId="{34258767-7A3A-446E-B783-B0321A2C2144}" destId="{E00DDD90-7C03-49C7-B7C0-3A9D6B903582}" srcOrd="0" destOrd="0" presId="urn:microsoft.com/office/officeart/2005/8/layout/vProcess5"/>
    <dgm:cxn modelId="{4A2C153B-C30D-4EB6-8FDE-809CE3BB3699}" type="presOf" srcId="{4E2C5B00-B573-4505-BCDB-37245F71A96A}" destId="{C34A7EBE-E0C8-441F-B8D8-9BF4CE7AAF15}" srcOrd="0" destOrd="0" presId="urn:microsoft.com/office/officeart/2005/8/layout/vProcess5"/>
    <dgm:cxn modelId="{64894DDB-4E58-4F94-8CA6-779B9D5DA521}" type="presOf" srcId="{8693BD1A-0BD2-4044-AB0C-4EE3E516A4D1}" destId="{454FF0D3-4907-4CB9-BAA3-D258D27FD798}" srcOrd="1" destOrd="0" presId="urn:microsoft.com/office/officeart/2005/8/layout/vProcess5"/>
    <dgm:cxn modelId="{954A31D5-55EA-49D7-A926-B94FFE1D50A1}" type="presParOf" srcId="{AB2B0568-78E2-4CC0-815E-61D24AE0233A}" destId="{88E7A92C-4BC0-468F-A266-FA40C42E397F}" srcOrd="0" destOrd="0" presId="urn:microsoft.com/office/officeart/2005/8/layout/vProcess5"/>
    <dgm:cxn modelId="{15AC2947-0FEF-42AD-AC35-FC2062370A86}" type="presParOf" srcId="{AB2B0568-78E2-4CC0-815E-61D24AE0233A}" destId="{75DA60B8-6031-4B4E-AD1C-1AC667CDE7F1}" srcOrd="1" destOrd="0" presId="urn:microsoft.com/office/officeart/2005/8/layout/vProcess5"/>
    <dgm:cxn modelId="{66E189AC-5D03-4FAF-A75F-BAC9A584E0F7}" type="presParOf" srcId="{AB2B0568-78E2-4CC0-815E-61D24AE0233A}" destId="{6BB09CAF-39E5-4337-831B-E880E7B8584C}" srcOrd="2" destOrd="0" presId="urn:microsoft.com/office/officeart/2005/8/layout/vProcess5"/>
    <dgm:cxn modelId="{1249F0DE-C480-4B93-8D7F-2181CD127CE2}" type="presParOf" srcId="{AB2B0568-78E2-4CC0-815E-61D24AE0233A}" destId="{6E2CB5E5-B64F-4DCE-BAD3-4F0439C57667}" srcOrd="3" destOrd="0" presId="urn:microsoft.com/office/officeart/2005/8/layout/vProcess5"/>
    <dgm:cxn modelId="{0E5D10DC-D7E3-4E44-96F2-6BC6767C8081}" type="presParOf" srcId="{AB2B0568-78E2-4CC0-815E-61D24AE0233A}" destId="{E00DDD90-7C03-49C7-B7C0-3A9D6B903582}" srcOrd="4" destOrd="0" presId="urn:microsoft.com/office/officeart/2005/8/layout/vProcess5"/>
    <dgm:cxn modelId="{08E418FE-0C3A-48C4-8254-2F40A6AAFF2C}" type="presParOf" srcId="{AB2B0568-78E2-4CC0-815E-61D24AE0233A}" destId="{236FF10A-818F-455C-A639-0A5E04F8ABA8}" srcOrd="5" destOrd="0" presId="urn:microsoft.com/office/officeart/2005/8/layout/vProcess5"/>
    <dgm:cxn modelId="{6D350BCE-579B-4965-B2F6-A2EC7C8D52D6}" type="presParOf" srcId="{AB2B0568-78E2-4CC0-815E-61D24AE0233A}" destId="{C34A7EBE-E0C8-441F-B8D8-9BF4CE7AAF15}" srcOrd="6" destOrd="0" presId="urn:microsoft.com/office/officeart/2005/8/layout/vProcess5"/>
    <dgm:cxn modelId="{C5774755-1229-40CE-BC70-B93C38EFDB75}" type="presParOf" srcId="{AB2B0568-78E2-4CC0-815E-61D24AE0233A}" destId="{4304ECD3-DA33-478A-A054-75FEFB0FF16A}" srcOrd="7" destOrd="0" presId="urn:microsoft.com/office/officeart/2005/8/layout/vProcess5"/>
    <dgm:cxn modelId="{A8A1908B-DF3C-4D15-A000-0879593A9530}" type="presParOf" srcId="{AB2B0568-78E2-4CC0-815E-61D24AE0233A}" destId="{454FF0D3-4907-4CB9-BAA3-D258D27FD798}" srcOrd="8" destOrd="0" presId="urn:microsoft.com/office/officeart/2005/8/layout/vProcess5"/>
    <dgm:cxn modelId="{6E944E0A-DCE7-4770-9624-75178451D761}" type="presParOf" srcId="{AB2B0568-78E2-4CC0-815E-61D24AE0233A}" destId="{C48956D1-95C5-4CCA-9287-8DB8BBD6797D}" srcOrd="9" destOrd="0" presId="urn:microsoft.com/office/officeart/2005/8/layout/vProcess5"/>
    <dgm:cxn modelId="{3A8B432C-D4B4-463C-B0B2-E8C430301AFF}" type="presParOf" srcId="{AB2B0568-78E2-4CC0-815E-61D24AE0233A}" destId="{7ABCEAEA-98B5-48AE-827F-F169FF4F30BC}" srcOrd="10" destOrd="0" presId="urn:microsoft.com/office/officeart/2005/8/layout/vProcess5"/>
    <dgm:cxn modelId="{A09949F3-68BB-4D17-9234-A883B3DF94DC}" type="presParOf" srcId="{AB2B0568-78E2-4CC0-815E-61D24AE0233A}" destId="{96917D2A-5813-4E66-8010-F433A1254C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4F53E8-1406-4BB4-99D2-D234978E3557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93BD1A-0BD2-4044-AB0C-4EE3E516A4D1}">
      <dgm:prSet phldrT="[Text]" custT="1"/>
      <dgm:spPr/>
      <dgm:t>
        <a:bodyPr/>
        <a:lstStyle/>
        <a:p>
          <a:pPr algn="ctr"/>
          <a:r>
            <a:rPr lang="sl-SI" sz="28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Izbirni predmeti se </a:t>
          </a:r>
          <a:r>
            <a:rPr lang="sl-SI" sz="2800" b="1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ocenjujejo</a:t>
          </a:r>
          <a:r>
            <a:rPr lang="sl-SI" sz="28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 s številčnimi ocenami od 1 do 5 in se vpišejo v spričevalo.</a:t>
          </a:r>
          <a:endParaRPr lang="en-US" sz="2800" dirty="0"/>
        </a:p>
      </dgm:t>
    </dgm:pt>
    <dgm:pt modelId="{51691C34-82FC-4037-9663-04E0470390B1}" type="parTrans" cxnId="{9E127597-AAEF-4B3E-B3AC-057BD95A1C37}">
      <dgm:prSet/>
      <dgm:spPr/>
      <dgm:t>
        <a:bodyPr/>
        <a:lstStyle/>
        <a:p>
          <a:endParaRPr lang="en-US"/>
        </a:p>
      </dgm:t>
    </dgm:pt>
    <dgm:pt modelId="{A38C870A-C922-4EA3-B521-12084837792E}" type="sibTrans" cxnId="{9E127597-AAEF-4B3E-B3AC-057BD95A1C37}">
      <dgm:prSet/>
      <dgm:spPr/>
      <dgm:t>
        <a:bodyPr/>
        <a:lstStyle/>
        <a:p>
          <a:endParaRPr lang="en-US"/>
        </a:p>
      </dgm:t>
    </dgm:pt>
    <dgm:pt modelId="{BC82F054-5268-4111-94FE-B7DC051176BC}">
      <dgm:prSet phldrT="[Text]" custT="1"/>
      <dgm:spPr/>
      <dgm:t>
        <a:bodyPr/>
        <a:lstStyle/>
        <a:p>
          <a:pPr algn="ctr"/>
          <a:r>
            <a:rPr lang="sl-SI" sz="2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Znanje izbirnih predmetov </a:t>
          </a:r>
          <a:r>
            <a:rPr lang="sl-SI" sz="2200" b="1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se ne preverja </a:t>
          </a:r>
          <a:r>
            <a:rPr lang="sl-SI" sz="2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na nacionalnem preverjanju znanja.  </a:t>
          </a:r>
          <a:endParaRPr lang="en-US" sz="2200" dirty="0"/>
        </a:p>
      </dgm:t>
    </dgm:pt>
    <dgm:pt modelId="{618EDB33-6433-4BE8-92DE-6DFA219D9B4D}" type="parTrans" cxnId="{582B291D-43F2-49E9-8C89-0754780C6A92}">
      <dgm:prSet/>
      <dgm:spPr/>
      <dgm:t>
        <a:bodyPr/>
        <a:lstStyle/>
        <a:p>
          <a:endParaRPr lang="en-US"/>
        </a:p>
      </dgm:t>
    </dgm:pt>
    <dgm:pt modelId="{4E2C5B00-B573-4505-BCDB-37245F71A96A}" type="sibTrans" cxnId="{582B291D-43F2-49E9-8C89-0754780C6A92}">
      <dgm:prSet/>
      <dgm:spPr/>
      <dgm:t>
        <a:bodyPr/>
        <a:lstStyle/>
        <a:p>
          <a:endParaRPr lang="en-US"/>
        </a:p>
      </dgm:t>
    </dgm:pt>
    <dgm:pt modelId="{4FC1BCF6-6029-4A4B-B16A-E7159E540EC7}">
      <dgm:prSet phldrT="[Text]" custT="1"/>
      <dgm:spPr/>
      <dgm:t>
        <a:bodyPr/>
        <a:lstStyle/>
        <a:p>
          <a:pPr algn="ctr"/>
          <a:r>
            <a:rPr lang="sl-SI" sz="2000" dirty="0" smtClean="0"/>
            <a:t>Neobvezni izbirni predmeti sodijo v </a:t>
          </a:r>
          <a:r>
            <a:rPr lang="sl-SI" sz="2000" b="1" dirty="0" smtClean="0">
              <a:solidFill>
                <a:srgbClr val="FF6600"/>
              </a:solidFill>
            </a:rPr>
            <a:t>razširjeni program </a:t>
          </a:r>
          <a:r>
            <a:rPr lang="sl-SI" sz="2000" dirty="0" smtClean="0"/>
            <a:t>osnovne šole, zato ne morejo biti uvrščeni v urnik med obvezne predmete.</a:t>
          </a:r>
          <a:endParaRPr lang="en-US" sz="2000" dirty="0"/>
        </a:p>
      </dgm:t>
    </dgm:pt>
    <dgm:pt modelId="{E6E935AB-177D-4A14-91A8-8799BD9563D3}" type="parTrans" cxnId="{6106FE90-2E4B-452E-A669-E2A1014FB3DF}">
      <dgm:prSet/>
      <dgm:spPr/>
      <dgm:t>
        <a:bodyPr/>
        <a:lstStyle/>
        <a:p>
          <a:endParaRPr lang="en-US"/>
        </a:p>
      </dgm:t>
    </dgm:pt>
    <dgm:pt modelId="{0B27712D-AE83-4843-8069-F718830CE7D7}" type="sibTrans" cxnId="{6106FE90-2E4B-452E-A669-E2A1014FB3DF}">
      <dgm:prSet/>
      <dgm:spPr/>
      <dgm:t>
        <a:bodyPr/>
        <a:lstStyle/>
        <a:p>
          <a:endParaRPr lang="en-US"/>
        </a:p>
      </dgm:t>
    </dgm:pt>
    <dgm:pt modelId="{34258767-7A3A-446E-B783-B0321A2C2144}">
      <dgm:prSet phldrT="[Text]" custT="1"/>
      <dgm:spPr/>
      <dgm:t>
        <a:bodyPr/>
        <a:lstStyle/>
        <a:p>
          <a:pPr algn="ctr"/>
          <a:r>
            <a:rPr lang="sl-SI" sz="2400" dirty="0" smtClean="0"/>
            <a:t>Predvidoma se bodo izvajali takoj po pouku. </a:t>
          </a:r>
          <a:endParaRPr lang="en-US" sz="2400" dirty="0"/>
        </a:p>
      </dgm:t>
    </dgm:pt>
    <dgm:pt modelId="{C52FB3EF-301D-4DC8-828F-64D00DB5D432}" type="parTrans" cxnId="{A4198F65-F809-4556-B116-CA5094ECFB9E}">
      <dgm:prSet/>
      <dgm:spPr/>
      <dgm:t>
        <a:bodyPr/>
        <a:lstStyle/>
        <a:p>
          <a:endParaRPr lang="en-US"/>
        </a:p>
      </dgm:t>
    </dgm:pt>
    <dgm:pt modelId="{6992BCDE-14DA-4A04-B706-C9559AC97EA6}" type="sibTrans" cxnId="{A4198F65-F809-4556-B116-CA5094ECFB9E}">
      <dgm:prSet/>
      <dgm:spPr/>
      <dgm:t>
        <a:bodyPr/>
        <a:lstStyle/>
        <a:p>
          <a:endParaRPr lang="en-US"/>
        </a:p>
      </dgm:t>
    </dgm:pt>
    <dgm:pt modelId="{AB2B0568-78E2-4CC0-815E-61D24AE0233A}" type="pres">
      <dgm:prSet presAssocID="{264F53E8-1406-4BB4-99D2-D234978E35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E7A92C-4BC0-468F-A266-FA40C42E397F}" type="pres">
      <dgm:prSet presAssocID="{264F53E8-1406-4BB4-99D2-D234978E355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5DA60B8-6031-4B4E-AD1C-1AC667CDE7F1}" type="pres">
      <dgm:prSet presAssocID="{264F53E8-1406-4BB4-99D2-D234978E355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B09CAF-39E5-4337-831B-E880E7B8584C}" type="pres">
      <dgm:prSet presAssocID="{264F53E8-1406-4BB4-99D2-D234978E355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2CB5E5-B64F-4DCE-BAD3-4F0439C57667}" type="pres">
      <dgm:prSet presAssocID="{264F53E8-1406-4BB4-99D2-D234978E355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0DDD90-7C03-49C7-B7C0-3A9D6B903582}" type="pres">
      <dgm:prSet presAssocID="{264F53E8-1406-4BB4-99D2-D234978E355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6FF10A-818F-455C-A639-0A5E04F8ABA8}" type="pres">
      <dgm:prSet presAssocID="{264F53E8-1406-4BB4-99D2-D234978E355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34A7EBE-E0C8-441F-B8D8-9BF4CE7AAF15}" type="pres">
      <dgm:prSet presAssocID="{264F53E8-1406-4BB4-99D2-D234978E355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04ECD3-DA33-478A-A054-75FEFB0FF16A}" type="pres">
      <dgm:prSet presAssocID="{264F53E8-1406-4BB4-99D2-D234978E355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54FF0D3-4907-4CB9-BAA3-D258D27FD798}" type="pres">
      <dgm:prSet presAssocID="{264F53E8-1406-4BB4-99D2-D234978E355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8956D1-95C5-4CCA-9287-8DB8BBD6797D}" type="pres">
      <dgm:prSet presAssocID="{264F53E8-1406-4BB4-99D2-D234978E355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ABCEAEA-98B5-48AE-827F-F169FF4F30BC}" type="pres">
      <dgm:prSet presAssocID="{264F53E8-1406-4BB4-99D2-D234978E355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917D2A-5813-4E66-8010-F433A1254C5A}" type="pres">
      <dgm:prSet presAssocID="{264F53E8-1406-4BB4-99D2-D234978E355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88B7AB2-A15A-4248-A3E5-3AE0E17BF004}" type="presOf" srcId="{0B27712D-AE83-4843-8069-F718830CE7D7}" destId="{4304ECD3-DA33-478A-A054-75FEFB0FF16A}" srcOrd="0" destOrd="0" presId="urn:microsoft.com/office/officeart/2005/8/layout/vProcess5"/>
    <dgm:cxn modelId="{6106FE90-2E4B-452E-A669-E2A1014FB3DF}" srcId="{264F53E8-1406-4BB4-99D2-D234978E3557}" destId="{4FC1BCF6-6029-4A4B-B16A-E7159E540EC7}" srcOrd="2" destOrd="0" parTransId="{E6E935AB-177D-4A14-91A8-8799BD9563D3}" sibTransId="{0B27712D-AE83-4843-8069-F718830CE7D7}"/>
    <dgm:cxn modelId="{78258051-87B9-4AD6-9198-3372A46E9184}" type="presOf" srcId="{34258767-7A3A-446E-B783-B0321A2C2144}" destId="{E00DDD90-7C03-49C7-B7C0-3A9D6B903582}" srcOrd="0" destOrd="0" presId="urn:microsoft.com/office/officeart/2005/8/layout/vProcess5"/>
    <dgm:cxn modelId="{F2472FD2-253A-40A6-B94A-0A129DCA2AD4}" type="presOf" srcId="{4FC1BCF6-6029-4A4B-B16A-E7159E540EC7}" destId="{7ABCEAEA-98B5-48AE-827F-F169FF4F30BC}" srcOrd="1" destOrd="0" presId="urn:microsoft.com/office/officeart/2005/8/layout/vProcess5"/>
    <dgm:cxn modelId="{14444984-1B71-4481-9685-2FE7693B8FA7}" type="presOf" srcId="{264F53E8-1406-4BB4-99D2-D234978E3557}" destId="{AB2B0568-78E2-4CC0-815E-61D24AE0233A}" srcOrd="0" destOrd="0" presId="urn:microsoft.com/office/officeart/2005/8/layout/vProcess5"/>
    <dgm:cxn modelId="{9E127597-AAEF-4B3E-B3AC-057BD95A1C37}" srcId="{264F53E8-1406-4BB4-99D2-D234978E3557}" destId="{8693BD1A-0BD2-4044-AB0C-4EE3E516A4D1}" srcOrd="0" destOrd="0" parTransId="{51691C34-82FC-4037-9663-04E0470390B1}" sibTransId="{A38C870A-C922-4EA3-B521-12084837792E}"/>
    <dgm:cxn modelId="{25A49CB7-53EB-4E2E-B810-F44EB0728F28}" type="presOf" srcId="{34258767-7A3A-446E-B783-B0321A2C2144}" destId="{96917D2A-5813-4E66-8010-F433A1254C5A}" srcOrd="1" destOrd="0" presId="urn:microsoft.com/office/officeart/2005/8/layout/vProcess5"/>
    <dgm:cxn modelId="{A008E04F-7123-4201-8E8B-112A3822CE7E}" type="presOf" srcId="{A38C870A-C922-4EA3-B521-12084837792E}" destId="{236FF10A-818F-455C-A639-0A5E04F8ABA8}" srcOrd="0" destOrd="0" presId="urn:microsoft.com/office/officeart/2005/8/layout/vProcess5"/>
    <dgm:cxn modelId="{582B291D-43F2-49E9-8C89-0754780C6A92}" srcId="{264F53E8-1406-4BB4-99D2-D234978E3557}" destId="{BC82F054-5268-4111-94FE-B7DC051176BC}" srcOrd="1" destOrd="0" parTransId="{618EDB33-6433-4BE8-92DE-6DFA219D9B4D}" sibTransId="{4E2C5B00-B573-4505-BCDB-37245F71A96A}"/>
    <dgm:cxn modelId="{A4198F65-F809-4556-B116-CA5094ECFB9E}" srcId="{264F53E8-1406-4BB4-99D2-D234978E3557}" destId="{34258767-7A3A-446E-B783-B0321A2C2144}" srcOrd="3" destOrd="0" parTransId="{C52FB3EF-301D-4DC8-828F-64D00DB5D432}" sibTransId="{6992BCDE-14DA-4A04-B706-C9559AC97EA6}"/>
    <dgm:cxn modelId="{20378CD2-8980-4231-B663-AE70FAFF6311}" type="presOf" srcId="{4FC1BCF6-6029-4A4B-B16A-E7159E540EC7}" destId="{6E2CB5E5-B64F-4DCE-BAD3-4F0439C57667}" srcOrd="0" destOrd="0" presId="urn:microsoft.com/office/officeart/2005/8/layout/vProcess5"/>
    <dgm:cxn modelId="{D8603B99-956A-49CB-8073-DCE19934171F}" type="presOf" srcId="{8693BD1A-0BD2-4044-AB0C-4EE3E516A4D1}" destId="{75DA60B8-6031-4B4E-AD1C-1AC667CDE7F1}" srcOrd="0" destOrd="0" presId="urn:microsoft.com/office/officeart/2005/8/layout/vProcess5"/>
    <dgm:cxn modelId="{72F1BEE2-7724-4342-853E-0443AC219F28}" type="presOf" srcId="{8693BD1A-0BD2-4044-AB0C-4EE3E516A4D1}" destId="{454FF0D3-4907-4CB9-BAA3-D258D27FD798}" srcOrd="1" destOrd="0" presId="urn:microsoft.com/office/officeart/2005/8/layout/vProcess5"/>
    <dgm:cxn modelId="{25577F13-EC6B-4E45-BE97-8C1ADE2D5C55}" type="presOf" srcId="{BC82F054-5268-4111-94FE-B7DC051176BC}" destId="{C48956D1-95C5-4CCA-9287-8DB8BBD6797D}" srcOrd="1" destOrd="0" presId="urn:microsoft.com/office/officeart/2005/8/layout/vProcess5"/>
    <dgm:cxn modelId="{2BD8F733-FE41-4B2F-8AE7-31C593081C0E}" type="presOf" srcId="{4E2C5B00-B573-4505-BCDB-37245F71A96A}" destId="{C34A7EBE-E0C8-441F-B8D8-9BF4CE7AAF15}" srcOrd="0" destOrd="0" presId="urn:microsoft.com/office/officeart/2005/8/layout/vProcess5"/>
    <dgm:cxn modelId="{F63C251F-33C5-4817-9261-A6CA84156FA8}" type="presOf" srcId="{BC82F054-5268-4111-94FE-B7DC051176BC}" destId="{6BB09CAF-39E5-4337-831B-E880E7B8584C}" srcOrd="0" destOrd="0" presId="urn:microsoft.com/office/officeart/2005/8/layout/vProcess5"/>
    <dgm:cxn modelId="{DE6DE3D2-83EA-40F4-8565-C2EF63BE75F1}" type="presParOf" srcId="{AB2B0568-78E2-4CC0-815E-61D24AE0233A}" destId="{88E7A92C-4BC0-468F-A266-FA40C42E397F}" srcOrd="0" destOrd="0" presId="urn:microsoft.com/office/officeart/2005/8/layout/vProcess5"/>
    <dgm:cxn modelId="{DD092A84-D30E-4451-8E0E-C48B8B67963D}" type="presParOf" srcId="{AB2B0568-78E2-4CC0-815E-61D24AE0233A}" destId="{75DA60B8-6031-4B4E-AD1C-1AC667CDE7F1}" srcOrd="1" destOrd="0" presId="urn:microsoft.com/office/officeart/2005/8/layout/vProcess5"/>
    <dgm:cxn modelId="{59BB0D34-6FB5-4637-B44F-1339BAF6B2F2}" type="presParOf" srcId="{AB2B0568-78E2-4CC0-815E-61D24AE0233A}" destId="{6BB09CAF-39E5-4337-831B-E880E7B8584C}" srcOrd="2" destOrd="0" presId="urn:microsoft.com/office/officeart/2005/8/layout/vProcess5"/>
    <dgm:cxn modelId="{0EA04F70-05F5-4D3E-90F8-D0B40BAFDEF6}" type="presParOf" srcId="{AB2B0568-78E2-4CC0-815E-61D24AE0233A}" destId="{6E2CB5E5-B64F-4DCE-BAD3-4F0439C57667}" srcOrd="3" destOrd="0" presId="urn:microsoft.com/office/officeart/2005/8/layout/vProcess5"/>
    <dgm:cxn modelId="{59B251A8-3075-4AF6-9220-6DA6037CB99A}" type="presParOf" srcId="{AB2B0568-78E2-4CC0-815E-61D24AE0233A}" destId="{E00DDD90-7C03-49C7-B7C0-3A9D6B903582}" srcOrd="4" destOrd="0" presId="urn:microsoft.com/office/officeart/2005/8/layout/vProcess5"/>
    <dgm:cxn modelId="{9069A8D9-1B51-4C06-AB7F-E1B9F44CF679}" type="presParOf" srcId="{AB2B0568-78E2-4CC0-815E-61D24AE0233A}" destId="{236FF10A-818F-455C-A639-0A5E04F8ABA8}" srcOrd="5" destOrd="0" presId="urn:microsoft.com/office/officeart/2005/8/layout/vProcess5"/>
    <dgm:cxn modelId="{E88A886E-0EAE-4B5C-8174-358619A7CFB2}" type="presParOf" srcId="{AB2B0568-78E2-4CC0-815E-61D24AE0233A}" destId="{C34A7EBE-E0C8-441F-B8D8-9BF4CE7AAF15}" srcOrd="6" destOrd="0" presId="urn:microsoft.com/office/officeart/2005/8/layout/vProcess5"/>
    <dgm:cxn modelId="{C56ABCFB-9C1A-4D96-A4B3-9E8ECFC970C4}" type="presParOf" srcId="{AB2B0568-78E2-4CC0-815E-61D24AE0233A}" destId="{4304ECD3-DA33-478A-A054-75FEFB0FF16A}" srcOrd="7" destOrd="0" presId="urn:microsoft.com/office/officeart/2005/8/layout/vProcess5"/>
    <dgm:cxn modelId="{9D2A39EB-7C8A-4C74-82BA-E031CA1DB7DA}" type="presParOf" srcId="{AB2B0568-78E2-4CC0-815E-61D24AE0233A}" destId="{454FF0D3-4907-4CB9-BAA3-D258D27FD798}" srcOrd="8" destOrd="0" presId="urn:microsoft.com/office/officeart/2005/8/layout/vProcess5"/>
    <dgm:cxn modelId="{A6BAACB1-E9B8-4B7C-9E20-88C7120CCEE1}" type="presParOf" srcId="{AB2B0568-78E2-4CC0-815E-61D24AE0233A}" destId="{C48956D1-95C5-4CCA-9287-8DB8BBD6797D}" srcOrd="9" destOrd="0" presId="urn:microsoft.com/office/officeart/2005/8/layout/vProcess5"/>
    <dgm:cxn modelId="{9BC84F6C-F7CD-4F40-BAEE-E636AD1D4A4F}" type="presParOf" srcId="{AB2B0568-78E2-4CC0-815E-61D24AE0233A}" destId="{7ABCEAEA-98B5-48AE-827F-F169FF4F30BC}" srcOrd="10" destOrd="0" presId="urn:microsoft.com/office/officeart/2005/8/layout/vProcess5"/>
    <dgm:cxn modelId="{86D7E45A-E4DE-4B89-BF3E-D944B997A157}" type="presParOf" srcId="{AB2B0568-78E2-4CC0-815E-61D24AE0233A}" destId="{96917D2A-5813-4E66-8010-F433A1254C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187F92-65C8-4619-A6C5-43B1001C2AF0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B1744A77-AE69-458B-AF43-8C4E53B1387B}">
      <dgm:prSet phldrT="[besedilo]" phldr="1"/>
      <dgm:spPr/>
      <dgm:t>
        <a:bodyPr/>
        <a:lstStyle/>
        <a:p>
          <a:endParaRPr lang="sl-SI" dirty="0"/>
        </a:p>
      </dgm:t>
    </dgm:pt>
    <dgm:pt modelId="{EF8EA6B2-4ED0-4213-8941-128C828A3361}" type="parTrans" cxnId="{57161323-8D6C-4C9A-97F4-BD8B22F04B9D}">
      <dgm:prSet/>
      <dgm:spPr/>
      <dgm:t>
        <a:bodyPr/>
        <a:lstStyle/>
        <a:p>
          <a:endParaRPr lang="sl-SI"/>
        </a:p>
      </dgm:t>
    </dgm:pt>
    <dgm:pt modelId="{A09A16FA-2735-4C3B-8080-86D3A44F73BE}" type="sibTrans" cxnId="{57161323-8D6C-4C9A-97F4-BD8B22F04B9D}">
      <dgm:prSet/>
      <dgm:spPr/>
      <dgm:t>
        <a:bodyPr/>
        <a:lstStyle/>
        <a:p>
          <a:endParaRPr lang="sl-SI"/>
        </a:p>
      </dgm:t>
    </dgm:pt>
    <dgm:pt modelId="{DA62FCBF-0ED0-4E66-86AF-B6CCE0C62672}">
      <dgm:prSet phldrT="[besedilo]"/>
      <dgm:spPr/>
      <dgm:t>
        <a:bodyPr/>
        <a:lstStyle/>
        <a:p>
          <a:endParaRPr lang="sl-SI" sz="2100" b="1" dirty="0"/>
        </a:p>
      </dgm:t>
    </dgm:pt>
    <dgm:pt modelId="{C7C967DF-C92E-4FE3-96A0-872C44285382}" type="parTrans" cxnId="{8EEBA34E-E665-4C5F-BCC3-15BE6D28F20A}">
      <dgm:prSet/>
      <dgm:spPr/>
      <dgm:t>
        <a:bodyPr/>
        <a:lstStyle/>
        <a:p>
          <a:endParaRPr lang="sl-SI"/>
        </a:p>
      </dgm:t>
    </dgm:pt>
    <dgm:pt modelId="{699A61CF-C435-4362-AB01-6518D869B306}" type="sibTrans" cxnId="{8EEBA34E-E665-4C5F-BCC3-15BE6D28F20A}">
      <dgm:prSet/>
      <dgm:spPr/>
      <dgm:t>
        <a:bodyPr/>
        <a:lstStyle/>
        <a:p>
          <a:endParaRPr lang="sl-SI"/>
        </a:p>
      </dgm:t>
    </dgm:pt>
    <dgm:pt modelId="{A83558E8-727D-44FB-97E9-F8EB347F0FC3}">
      <dgm:prSet phldrT="[besedilo]" phldr="1"/>
      <dgm:spPr/>
      <dgm:t>
        <a:bodyPr/>
        <a:lstStyle/>
        <a:p>
          <a:endParaRPr lang="sl-SI" dirty="0"/>
        </a:p>
      </dgm:t>
    </dgm:pt>
    <dgm:pt modelId="{75A25D33-A592-4875-AAF9-7893239CC611}" type="parTrans" cxnId="{E9F7765F-9A3F-42DA-A073-A5B4F31EF97F}">
      <dgm:prSet/>
      <dgm:spPr/>
      <dgm:t>
        <a:bodyPr/>
        <a:lstStyle/>
        <a:p>
          <a:endParaRPr lang="sl-SI"/>
        </a:p>
      </dgm:t>
    </dgm:pt>
    <dgm:pt modelId="{6D51DEB7-D8AB-4747-B33C-6EA2EA976283}" type="sibTrans" cxnId="{E9F7765F-9A3F-42DA-A073-A5B4F31EF97F}">
      <dgm:prSet/>
      <dgm:spPr/>
      <dgm:t>
        <a:bodyPr/>
        <a:lstStyle/>
        <a:p>
          <a:endParaRPr lang="sl-SI"/>
        </a:p>
      </dgm:t>
    </dgm:pt>
    <dgm:pt modelId="{C51B1771-FFB6-4C87-A1AF-2A61A8025017}">
      <dgm:prSet phldrT="[besedilo]"/>
      <dgm:spPr/>
      <dgm:t>
        <a:bodyPr/>
        <a:lstStyle/>
        <a:p>
          <a:r>
            <a:rPr lang="pt-BR" b="0" dirty="0" smtClean="0"/>
            <a:t>Npr. NEMŠČINA – do 9. razreda</a:t>
          </a:r>
          <a:endParaRPr lang="sl-SI" b="0" dirty="0"/>
        </a:p>
      </dgm:t>
    </dgm:pt>
    <dgm:pt modelId="{ABC5CC8C-64D3-4DD4-A13F-92E58FE237D4}" type="parTrans" cxnId="{E36F1137-75AD-429D-81CA-D5CF4F8593E4}">
      <dgm:prSet/>
      <dgm:spPr/>
      <dgm:t>
        <a:bodyPr/>
        <a:lstStyle/>
        <a:p>
          <a:endParaRPr lang="sl-SI"/>
        </a:p>
      </dgm:t>
    </dgm:pt>
    <dgm:pt modelId="{5AEBA286-C94D-45EE-8F5D-CEE9906A9BEA}" type="sibTrans" cxnId="{E36F1137-75AD-429D-81CA-D5CF4F8593E4}">
      <dgm:prSet/>
      <dgm:spPr/>
      <dgm:t>
        <a:bodyPr/>
        <a:lstStyle/>
        <a:p>
          <a:endParaRPr lang="sl-SI"/>
        </a:p>
      </dgm:t>
    </dgm:pt>
    <dgm:pt modelId="{C3812563-2086-4888-A29B-12CAE6838F1C}">
      <dgm:prSet phldrT="[besedilo]" phldr="1"/>
      <dgm:spPr/>
      <dgm:t>
        <a:bodyPr/>
        <a:lstStyle/>
        <a:p>
          <a:endParaRPr lang="sl-SI"/>
        </a:p>
      </dgm:t>
    </dgm:pt>
    <dgm:pt modelId="{4CF96D22-292B-440B-A298-0F9C45CED8E2}" type="parTrans" cxnId="{FAB97D35-BC69-4636-AE33-15AAA360E3C3}">
      <dgm:prSet/>
      <dgm:spPr/>
      <dgm:t>
        <a:bodyPr/>
        <a:lstStyle/>
        <a:p>
          <a:endParaRPr lang="sl-SI"/>
        </a:p>
      </dgm:t>
    </dgm:pt>
    <dgm:pt modelId="{646B3AF7-C66B-4747-97A1-629495D94B07}" type="sibTrans" cxnId="{FAB97D35-BC69-4636-AE33-15AAA360E3C3}">
      <dgm:prSet/>
      <dgm:spPr/>
      <dgm:t>
        <a:bodyPr/>
        <a:lstStyle/>
        <a:p>
          <a:endParaRPr lang="sl-SI"/>
        </a:p>
      </dgm:t>
    </dgm:pt>
    <dgm:pt modelId="{3A8708C4-5412-4CAA-9D41-2C6301562D47}">
      <dgm:prSet phldrT="[besedilo]"/>
      <dgm:spPr/>
      <dgm:t>
        <a:bodyPr/>
        <a:lstStyle/>
        <a:p>
          <a:r>
            <a:rPr lang="it-IT" b="0" dirty="0" smtClean="0"/>
            <a:t>OSTALI PREDMETI – še v 5. in 6. </a:t>
          </a:r>
          <a:r>
            <a:rPr lang="it-IT" b="0" dirty="0" err="1" smtClean="0"/>
            <a:t>razredu</a:t>
          </a:r>
          <a:endParaRPr lang="sl-SI" b="0" dirty="0"/>
        </a:p>
      </dgm:t>
    </dgm:pt>
    <dgm:pt modelId="{1B839E2B-CC8F-4F8D-AF1A-8EFE36E86857}" type="parTrans" cxnId="{54C96DC0-7208-4BCA-AE98-59721FEE8A09}">
      <dgm:prSet/>
      <dgm:spPr/>
      <dgm:t>
        <a:bodyPr/>
        <a:lstStyle/>
        <a:p>
          <a:endParaRPr lang="sl-SI"/>
        </a:p>
      </dgm:t>
    </dgm:pt>
    <dgm:pt modelId="{07F6D55F-9B39-4539-A7C6-0F06D97ED9BB}" type="sibTrans" cxnId="{54C96DC0-7208-4BCA-AE98-59721FEE8A09}">
      <dgm:prSet/>
      <dgm:spPr/>
      <dgm:t>
        <a:bodyPr/>
        <a:lstStyle/>
        <a:p>
          <a:endParaRPr lang="sl-SI"/>
        </a:p>
      </dgm:t>
    </dgm:pt>
    <dgm:pt modelId="{6BF013CB-9E2C-4A4D-8F90-591E6745397F}">
      <dgm:prSet custT="1"/>
      <dgm:spPr/>
      <dgm:t>
        <a:bodyPr/>
        <a:lstStyle/>
        <a:p>
          <a:r>
            <a:rPr lang="sl-SI" sz="2800" b="0" dirty="0"/>
            <a:t>PREDMETI</a:t>
          </a:r>
          <a:r>
            <a:rPr lang="sl-SI" sz="2100" b="0" dirty="0"/>
            <a:t> </a:t>
          </a:r>
          <a:r>
            <a:rPr lang="sl-SI" sz="2100" b="0" dirty="0" smtClean="0"/>
            <a:t>se lahko nadaljujejo v naslednjih letih ali </a:t>
          </a:r>
          <a:r>
            <a:rPr lang="sl-SI" sz="2100" b="0" dirty="0"/>
            <a:t>učenec izbere druge </a:t>
          </a:r>
          <a:r>
            <a:rPr lang="sl-SI" sz="2100" b="0" dirty="0" smtClean="0"/>
            <a:t>predmete.</a:t>
          </a:r>
          <a:endParaRPr lang="sl-SI" sz="2100" b="0" dirty="0"/>
        </a:p>
      </dgm:t>
    </dgm:pt>
    <dgm:pt modelId="{3737238F-063F-4EE8-A66E-B61EC148B084}" type="parTrans" cxnId="{6F4151A0-2931-4036-B661-237AB808ADA3}">
      <dgm:prSet/>
      <dgm:spPr/>
      <dgm:t>
        <a:bodyPr/>
        <a:lstStyle/>
        <a:p>
          <a:endParaRPr lang="sl-SI"/>
        </a:p>
      </dgm:t>
    </dgm:pt>
    <dgm:pt modelId="{D6FE51AA-B045-4A70-94F8-5C624A3A100F}" type="sibTrans" cxnId="{6F4151A0-2931-4036-B661-237AB808ADA3}">
      <dgm:prSet/>
      <dgm:spPr/>
      <dgm:t>
        <a:bodyPr/>
        <a:lstStyle/>
        <a:p>
          <a:endParaRPr lang="sl-SI"/>
        </a:p>
      </dgm:t>
    </dgm:pt>
    <dgm:pt modelId="{8EC8FA8C-791D-427F-A317-E37F1414E431}" type="pres">
      <dgm:prSet presAssocID="{80187F92-65C8-4619-A6C5-43B1001C2A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8CF4999-7BFA-4B97-BF36-2EBAE5ADEC38}" type="pres">
      <dgm:prSet presAssocID="{B1744A77-AE69-458B-AF43-8C4E53B1387B}" presName="composite" presStyleCnt="0"/>
      <dgm:spPr/>
    </dgm:pt>
    <dgm:pt modelId="{751958E5-CB72-4556-9300-0BC221B05755}" type="pres">
      <dgm:prSet presAssocID="{B1744A77-AE69-458B-AF43-8C4E53B138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02D5BC-A287-4DE2-BC91-FFD77EE07419}" type="pres">
      <dgm:prSet presAssocID="{B1744A77-AE69-458B-AF43-8C4E53B1387B}" presName="descendantText" presStyleLbl="alignAcc1" presStyleIdx="0" presStyleCnt="3" custLinFactNeighborX="228" custLinFactNeighborY="264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66316A-48C0-4891-B0AF-501E9F477D21}" type="pres">
      <dgm:prSet presAssocID="{A09A16FA-2735-4C3B-8080-86D3A44F73BE}" presName="sp" presStyleCnt="0"/>
      <dgm:spPr/>
    </dgm:pt>
    <dgm:pt modelId="{8EEACCDD-9605-4141-AA68-173F612DA09A}" type="pres">
      <dgm:prSet presAssocID="{A83558E8-727D-44FB-97E9-F8EB347F0FC3}" presName="composite" presStyleCnt="0"/>
      <dgm:spPr/>
    </dgm:pt>
    <dgm:pt modelId="{0DB16D3E-44C1-4446-A5BE-387BEB3ED0F1}" type="pres">
      <dgm:prSet presAssocID="{A83558E8-727D-44FB-97E9-F8EB347F0F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ECB8A7-13ED-4B35-A44E-A85701B12825}" type="pres">
      <dgm:prSet presAssocID="{A83558E8-727D-44FB-97E9-F8EB347F0F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5AF564-0D06-4520-B641-863D2F4CB660}" type="pres">
      <dgm:prSet presAssocID="{6D51DEB7-D8AB-4747-B33C-6EA2EA976283}" presName="sp" presStyleCnt="0"/>
      <dgm:spPr/>
    </dgm:pt>
    <dgm:pt modelId="{2C343F6C-EDEE-4EBF-A5B1-746122ED58D7}" type="pres">
      <dgm:prSet presAssocID="{C3812563-2086-4888-A29B-12CAE6838F1C}" presName="composite" presStyleCnt="0"/>
      <dgm:spPr/>
    </dgm:pt>
    <dgm:pt modelId="{15596A98-CF73-44B1-A13E-5CBA8C5138A1}" type="pres">
      <dgm:prSet presAssocID="{C3812563-2086-4888-A29B-12CAE6838F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49D26FE-94AE-4076-B44C-6ADA029A6121}" type="pres">
      <dgm:prSet presAssocID="{C3812563-2086-4888-A29B-12CAE6838F1C}" presName="descendantText" presStyleLbl="alignAcc1" presStyleIdx="2" presStyleCnt="3" custLinFactNeighborX="-788" custLinFactNeighborY="19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9F875D7-61B5-477F-BBE5-C234EF9E3DF1}" type="presOf" srcId="{DA62FCBF-0ED0-4E66-86AF-B6CCE0C62672}" destId="{8D02D5BC-A287-4DE2-BC91-FFD77EE07419}" srcOrd="0" destOrd="0" presId="urn:microsoft.com/office/officeart/2005/8/layout/chevron2"/>
    <dgm:cxn modelId="{4032D388-2FE4-4C9A-861E-93EB6EFC7F7F}" type="presOf" srcId="{6BF013CB-9E2C-4A4D-8F90-591E6745397F}" destId="{8D02D5BC-A287-4DE2-BC91-FFD77EE07419}" srcOrd="0" destOrd="1" presId="urn:microsoft.com/office/officeart/2005/8/layout/chevron2"/>
    <dgm:cxn modelId="{F098103A-60CA-445C-AA3B-2C4AB36C7099}" type="presOf" srcId="{B1744A77-AE69-458B-AF43-8C4E53B1387B}" destId="{751958E5-CB72-4556-9300-0BC221B05755}" srcOrd="0" destOrd="0" presId="urn:microsoft.com/office/officeart/2005/8/layout/chevron2"/>
    <dgm:cxn modelId="{FAB97D35-BC69-4636-AE33-15AAA360E3C3}" srcId="{80187F92-65C8-4619-A6C5-43B1001C2AF0}" destId="{C3812563-2086-4888-A29B-12CAE6838F1C}" srcOrd="2" destOrd="0" parTransId="{4CF96D22-292B-440B-A298-0F9C45CED8E2}" sibTransId="{646B3AF7-C66B-4747-97A1-629495D94B07}"/>
    <dgm:cxn modelId="{6F4151A0-2931-4036-B661-237AB808ADA3}" srcId="{B1744A77-AE69-458B-AF43-8C4E53B1387B}" destId="{6BF013CB-9E2C-4A4D-8F90-591E6745397F}" srcOrd="1" destOrd="0" parTransId="{3737238F-063F-4EE8-A66E-B61EC148B084}" sibTransId="{D6FE51AA-B045-4A70-94F8-5C624A3A100F}"/>
    <dgm:cxn modelId="{E9F7765F-9A3F-42DA-A073-A5B4F31EF97F}" srcId="{80187F92-65C8-4619-A6C5-43B1001C2AF0}" destId="{A83558E8-727D-44FB-97E9-F8EB347F0FC3}" srcOrd="1" destOrd="0" parTransId="{75A25D33-A592-4875-AAF9-7893239CC611}" sibTransId="{6D51DEB7-D8AB-4747-B33C-6EA2EA976283}"/>
    <dgm:cxn modelId="{DAB2C08E-EF68-4AFD-9DD4-69B2676A0FC3}" type="presOf" srcId="{A83558E8-727D-44FB-97E9-F8EB347F0FC3}" destId="{0DB16D3E-44C1-4446-A5BE-387BEB3ED0F1}" srcOrd="0" destOrd="0" presId="urn:microsoft.com/office/officeart/2005/8/layout/chevron2"/>
    <dgm:cxn modelId="{F879471A-C0AF-4FBC-92AB-FE611F2051D7}" type="presOf" srcId="{C3812563-2086-4888-A29B-12CAE6838F1C}" destId="{15596A98-CF73-44B1-A13E-5CBA8C5138A1}" srcOrd="0" destOrd="0" presId="urn:microsoft.com/office/officeart/2005/8/layout/chevron2"/>
    <dgm:cxn modelId="{54C96DC0-7208-4BCA-AE98-59721FEE8A09}" srcId="{C3812563-2086-4888-A29B-12CAE6838F1C}" destId="{3A8708C4-5412-4CAA-9D41-2C6301562D47}" srcOrd="0" destOrd="0" parTransId="{1B839E2B-CC8F-4F8D-AF1A-8EFE36E86857}" sibTransId="{07F6D55F-9B39-4539-A7C6-0F06D97ED9BB}"/>
    <dgm:cxn modelId="{54B542E6-BA81-4D08-9532-D4C20A9E6F16}" type="presOf" srcId="{C51B1771-FFB6-4C87-A1AF-2A61A8025017}" destId="{8EECB8A7-13ED-4B35-A44E-A85701B12825}" srcOrd="0" destOrd="0" presId="urn:microsoft.com/office/officeart/2005/8/layout/chevron2"/>
    <dgm:cxn modelId="{C5011585-C256-438B-8371-07D9D6F47C72}" type="presOf" srcId="{80187F92-65C8-4619-A6C5-43B1001C2AF0}" destId="{8EC8FA8C-791D-427F-A317-E37F1414E431}" srcOrd="0" destOrd="0" presId="urn:microsoft.com/office/officeart/2005/8/layout/chevron2"/>
    <dgm:cxn modelId="{E36F1137-75AD-429D-81CA-D5CF4F8593E4}" srcId="{A83558E8-727D-44FB-97E9-F8EB347F0FC3}" destId="{C51B1771-FFB6-4C87-A1AF-2A61A8025017}" srcOrd="0" destOrd="0" parTransId="{ABC5CC8C-64D3-4DD4-A13F-92E58FE237D4}" sibTransId="{5AEBA286-C94D-45EE-8F5D-CEE9906A9BEA}"/>
    <dgm:cxn modelId="{8EEBA34E-E665-4C5F-BCC3-15BE6D28F20A}" srcId="{B1744A77-AE69-458B-AF43-8C4E53B1387B}" destId="{DA62FCBF-0ED0-4E66-86AF-B6CCE0C62672}" srcOrd="0" destOrd="0" parTransId="{C7C967DF-C92E-4FE3-96A0-872C44285382}" sibTransId="{699A61CF-C435-4362-AB01-6518D869B306}"/>
    <dgm:cxn modelId="{57161323-8D6C-4C9A-97F4-BD8B22F04B9D}" srcId="{80187F92-65C8-4619-A6C5-43B1001C2AF0}" destId="{B1744A77-AE69-458B-AF43-8C4E53B1387B}" srcOrd="0" destOrd="0" parTransId="{EF8EA6B2-4ED0-4213-8941-128C828A3361}" sibTransId="{A09A16FA-2735-4C3B-8080-86D3A44F73BE}"/>
    <dgm:cxn modelId="{5E0CB5F4-7ECB-4A67-BD43-8E620BE9E643}" type="presOf" srcId="{3A8708C4-5412-4CAA-9D41-2C6301562D47}" destId="{249D26FE-94AE-4076-B44C-6ADA029A6121}" srcOrd="0" destOrd="0" presId="urn:microsoft.com/office/officeart/2005/8/layout/chevron2"/>
    <dgm:cxn modelId="{0811F81E-949B-4F45-84F4-541459B23B1C}" type="presParOf" srcId="{8EC8FA8C-791D-427F-A317-E37F1414E431}" destId="{48CF4999-7BFA-4B97-BF36-2EBAE5ADEC38}" srcOrd="0" destOrd="0" presId="urn:microsoft.com/office/officeart/2005/8/layout/chevron2"/>
    <dgm:cxn modelId="{CFFA0AFE-ABFD-4B84-8725-6F59042B696A}" type="presParOf" srcId="{48CF4999-7BFA-4B97-BF36-2EBAE5ADEC38}" destId="{751958E5-CB72-4556-9300-0BC221B05755}" srcOrd="0" destOrd="0" presId="urn:microsoft.com/office/officeart/2005/8/layout/chevron2"/>
    <dgm:cxn modelId="{3DAC04AD-1555-4C9D-BBCF-8FD04B152FD6}" type="presParOf" srcId="{48CF4999-7BFA-4B97-BF36-2EBAE5ADEC38}" destId="{8D02D5BC-A287-4DE2-BC91-FFD77EE07419}" srcOrd="1" destOrd="0" presId="urn:microsoft.com/office/officeart/2005/8/layout/chevron2"/>
    <dgm:cxn modelId="{A5C116CE-1335-4A82-BAF7-5BF011882A08}" type="presParOf" srcId="{8EC8FA8C-791D-427F-A317-E37F1414E431}" destId="{9266316A-48C0-4891-B0AF-501E9F477D21}" srcOrd="1" destOrd="0" presId="urn:microsoft.com/office/officeart/2005/8/layout/chevron2"/>
    <dgm:cxn modelId="{21D80FAC-A453-49A5-BCDF-2945EEF84EA6}" type="presParOf" srcId="{8EC8FA8C-791D-427F-A317-E37F1414E431}" destId="{8EEACCDD-9605-4141-AA68-173F612DA09A}" srcOrd="2" destOrd="0" presId="urn:microsoft.com/office/officeart/2005/8/layout/chevron2"/>
    <dgm:cxn modelId="{5E189E80-EF3B-4C6F-8266-3469A99C738A}" type="presParOf" srcId="{8EEACCDD-9605-4141-AA68-173F612DA09A}" destId="{0DB16D3E-44C1-4446-A5BE-387BEB3ED0F1}" srcOrd="0" destOrd="0" presId="urn:microsoft.com/office/officeart/2005/8/layout/chevron2"/>
    <dgm:cxn modelId="{D18DA2AF-F859-4282-9D7A-3E3F4163EA5A}" type="presParOf" srcId="{8EEACCDD-9605-4141-AA68-173F612DA09A}" destId="{8EECB8A7-13ED-4B35-A44E-A85701B12825}" srcOrd="1" destOrd="0" presId="urn:microsoft.com/office/officeart/2005/8/layout/chevron2"/>
    <dgm:cxn modelId="{E6D878D9-D945-4736-BCCD-A3104ED6697C}" type="presParOf" srcId="{8EC8FA8C-791D-427F-A317-E37F1414E431}" destId="{1E5AF564-0D06-4520-B641-863D2F4CB660}" srcOrd="3" destOrd="0" presId="urn:microsoft.com/office/officeart/2005/8/layout/chevron2"/>
    <dgm:cxn modelId="{660DE1E5-C2B7-4149-BAF7-C670523CCFB1}" type="presParOf" srcId="{8EC8FA8C-791D-427F-A317-E37F1414E431}" destId="{2C343F6C-EDEE-4EBF-A5B1-746122ED58D7}" srcOrd="4" destOrd="0" presId="urn:microsoft.com/office/officeart/2005/8/layout/chevron2"/>
    <dgm:cxn modelId="{4F22C27B-16B4-4D09-A908-EE115F7F7B0D}" type="presParOf" srcId="{2C343F6C-EDEE-4EBF-A5B1-746122ED58D7}" destId="{15596A98-CF73-44B1-A13E-5CBA8C5138A1}" srcOrd="0" destOrd="0" presId="urn:microsoft.com/office/officeart/2005/8/layout/chevron2"/>
    <dgm:cxn modelId="{8285C2A2-C6D4-4654-895A-6FE8A4C5C1C1}" type="presParOf" srcId="{2C343F6C-EDEE-4EBF-A5B1-746122ED58D7}" destId="{249D26FE-94AE-4076-B44C-6ADA029A61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5F321-7FBC-4C0E-A030-014835A4C5B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B39B223-4BC7-4D39-A2CF-3205AC99FC6E}">
      <dgm:prSet phldrT="[besedilo]" custT="1"/>
      <dgm:spPr/>
      <dgm:t>
        <a:bodyPr/>
        <a:lstStyle/>
        <a:p>
          <a:r>
            <a:rPr lang="sl-SI" sz="3200" dirty="0" smtClean="0"/>
            <a:t>MENJAVA NIP</a:t>
          </a:r>
          <a:endParaRPr lang="sl-SI" sz="3200" dirty="0"/>
        </a:p>
      </dgm:t>
    </dgm:pt>
    <dgm:pt modelId="{7C99C5F1-CBAF-441D-9483-863E7F3DE86C}" type="parTrans" cxnId="{EB5D7798-81B1-4C88-8FA0-58BD1FAF49A1}">
      <dgm:prSet/>
      <dgm:spPr/>
      <dgm:t>
        <a:bodyPr/>
        <a:lstStyle/>
        <a:p>
          <a:endParaRPr lang="sl-SI"/>
        </a:p>
      </dgm:t>
    </dgm:pt>
    <dgm:pt modelId="{AA283EAF-4542-4D75-9F7D-7F2F3170B97B}" type="sibTrans" cxnId="{EB5D7798-81B1-4C88-8FA0-58BD1FAF49A1}">
      <dgm:prSet/>
      <dgm:spPr/>
      <dgm:t>
        <a:bodyPr/>
        <a:lstStyle/>
        <a:p>
          <a:endParaRPr lang="sl-SI"/>
        </a:p>
      </dgm:t>
    </dgm:pt>
    <dgm:pt modelId="{483D1321-1738-4AF4-BE3B-0BA9C22415F3}">
      <dgm:prSet phldrT="[besedilo]" custT="1"/>
      <dgm:spPr/>
      <dgm:t>
        <a:bodyPr/>
        <a:lstStyle/>
        <a:p>
          <a:r>
            <a:rPr lang="sl-SI" sz="2400" dirty="0" smtClean="0"/>
            <a:t>Učenci lahko od začetka šolskega leta do konca septembra </a:t>
          </a:r>
          <a:r>
            <a:rPr lang="sl-SI" sz="2400" b="1" dirty="0" smtClean="0">
              <a:solidFill>
                <a:srgbClr val="FF6600"/>
              </a:solidFill>
            </a:rPr>
            <a:t>spremenijo izbiro neobveznega izbirnega predmeta.</a:t>
          </a:r>
          <a:r>
            <a:rPr lang="sl-SI" sz="2400" dirty="0" smtClean="0"/>
            <a:t> </a:t>
          </a:r>
          <a:endParaRPr lang="sl-SI" sz="2400" dirty="0"/>
        </a:p>
      </dgm:t>
    </dgm:pt>
    <dgm:pt modelId="{E1F81168-8D8D-4AF8-B12A-FFD4730B8D55}" type="parTrans" cxnId="{C0BC742E-5E03-405B-8469-58B3BA40C2EA}">
      <dgm:prSet/>
      <dgm:spPr/>
      <dgm:t>
        <a:bodyPr/>
        <a:lstStyle/>
        <a:p>
          <a:endParaRPr lang="sl-SI"/>
        </a:p>
      </dgm:t>
    </dgm:pt>
    <dgm:pt modelId="{28D66FE3-D573-4DD4-B0B2-DA84EA53472F}" type="sibTrans" cxnId="{C0BC742E-5E03-405B-8469-58B3BA40C2EA}">
      <dgm:prSet/>
      <dgm:spPr/>
      <dgm:t>
        <a:bodyPr/>
        <a:lstStyle/>
        <a:p>
          <a:endParaRPr lang="sl-SI"/>
        </a:p>
      </dgm:t>
    </dgm:pt>
    <dgm:pt modelId="{322AC69D-8EA1-41FE-B10C-28ADA9E894A1}">
      <dgm:prSet phldrT="[besedilo]" phldr="1"/>
      <dgm:spPr/>
      <dgm:t>
        <a:bodyPr/>
        <a:lstStyle/>
        <a:p>
          <a:endParaRPr lang="sl-SI" sz="1700" dirty="0"/>
        </a:p>
      </dgm:t>
    </dgm:pt>
    <dgm:pt modelId="{4887A7BA-F2A8-4122-B847-7170108C0AD9}" type="parTrans" cxnId="{329A448E-D36A-44FC-9F6A-0BFAFF79B5C9}">
      <dgm:prSet/>
      <dgm:spPr/>
      <dgm:t>
        <a:bodyPr/>
        <a:lstStyle/>
        <a:p>
          <a:endParaRPr lang="sl-SI"/>
        </a:p>
      </dgm:t>
    </dgm:pt>
    <dgm:pt modelId="{AC9EE70E-4506-400E-97F9-99A7557EEC93}" type="sibTrans" cxnId="{329A448E-D36A-44FC-9F6A-0BFAFF79B5C9}">
      <dgm:prSet/>
      <dgm:spPr/>
      <dgm:t>
        <a:bodyPr/>
        <a:lstStyle/>
        <a:p>
          <a:endParaRPr lang="sl-SI"/>
        </a:p>
      </dgm:t>
    </dgm:pt>
    <dgm:pt modelId="{28B966DC-C16F-4492-BE0B-D66F90F4D054}">
      <dgm:prSet phldrT="[besedil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l-SI" sz="3200" dirty="0"/>
        </a:p>
      </dgm:t>
    </dgm:pt>
    <dgm:pt modelId="{EA5148B0-DC09-4AB6-AC30-3789C66308FA}" type="parTrans" cxnId="{D84E04B3-99CE-4565-88D5-9CFA0D6CBCF4}">
      <dgm:prSet/>
      <dgm:spPr/>
      <dgm:t>
        <a:bodyPr/>
        <a:lstStyle/>
        <a:p>
          <a:endParaRPr lang="sl-SI"/>
        </a:p>
      </dgm:t>
    </dgm:pt>
    <dgm:pt modelId="{57E95EF9-3228-470D-935D-643B86F63635}" type="sibTrans" cxnId="{D84E04B3-99CE-4565-88D5-9CFA0D6CBCF4}">
      <dgm:prSet/>
      <dgm:spPr/>
      <dgm:t>
        <a:bodyPr/>
        <a:lstStyle/>
        <a:p>
          <a:endParaRPr lang="sl-SI"/>
        </a:p>
      </dgm:t>
    </dgm:pt>
    <dgm:pt modelId="{E7E498A4-C82D-49B6-98BE-FA119A2A6F5C}">
      <dgm:prSet phldrT="[besedilo]" custT="1"/>
      <dgm:spPr/>
      <dgm:t>
        <a:bodyPr/>
        <a:lstStyle/>
        <a:p>
          <a:endParaRPr lang="sl-SI" sz="1600" dirty="0"/>
        </a:p>
      </dgm:t>
    </dgm:pt>
    <dgm:pt modelId="{0D64DCC2-4A2F-4849-93A4-B9BC0F3E868D}" type="parTrans" cxnId="{75AAAF84-81D5-450F-83A3-A4B7FBFF7CF0}">
      <dgm:prSet/>
      <dgm:spPr/>
      <dgm:t>
        <a:bodyPr/>
        <a:lstStyle/>
        <a:p>
          <a:endParaRPr lang="sl-SI"/>
        </a:p>
      </dgm:t>
    </dgm:pt>
    <dgm:pt modelId="{DF7FA143-0988-4ADA-A9D4-3443797F72E5}" type="sibTrans" cxnId="{75AAAF84-81D5-450F-83A3-A4B7FBFF7CF0}">
      <dgm:prSet/>
      <dgm:spPr/>
      <dgm:t>
        <a:bodyPr/>
        <a:lstStyle/>
        <a:p>
          <a:endParaRPr lang="sl-SI"/>
        </a:p>
      </dgm:t>
    </dgm:pt>
    <dgm:pt modelId="{42B9CEC4-0ED6-40F5-9D0A-9AB5EAE5C49F}">
      <dgm:prSet phldrT="[besedilo]" custT="1"/>
      <dgm:spPr/>
      <dgm:t>
        <a:bodyPr/>
        <a:lstStyle/>
        <a:p>
          <a:r>
            <a:rPr lang="sl-SI" sz="2000" dirty="0" smtClean="0"/>
            <a:t>Prav tako skupine ne morejo zamenjati, če s tem ogrozijo obstoj prvotne skupine.</a:t>
          </a:r>
          <a:endParaRPr lang="sl-SI" sz="2000" dirty="0"/>
        </a:p>
      </dgm:t>
    </dgm:pt>
    <dgm:pt modelId="{F1F10AAF-E74A-4C76-A62A-491E1E8DA171}" type="parTrans" cxnId="{BCEBD79C-DCB3-4103-B724-FE6BFD51A5C5}">
      <dgm:prSet/>
      <dgm:spPr/>
      <dgm:t>
        <a:bodyPr/>
        <a:lstStyle/>
        <a:p>
          <a:endParaRPr lang="sl-SI"/>
        </a:p>
      </dgm:t>
    </dgm:pt>
    <dgm:pt modelId="{9A625EA3-74E8-4B7E-8878-F634B9FC49FB}" type="sibTrans" cxnId="{BCEBD79C-DCB3-4103-B724-FE6BFD51A5C5}">
      <dgm:prSet/>
      <dgm:spPr/>
      <dgm:t>
        <a:bodyPr/>
        <a:lstStyle/>
        <a:p>
          <a:endParaRPr lang="sl-SI"/>
        </a:p>
      </dgm:t>
    </dgm:pt>
    <dgm:pt modelId="{FA6A678F-69D5-4AB7-948E-F8A07A743EEA}">
      <dgm:prSet/>
      <dgm:spPr/>
      <dgm:t>
        <a:bodyPr/>
        <a:lstStyle/>
        <a:p>
          <a:endParaRPr lang="sl-SI" sz="1700" dirty="0"/>
        </a:p>
      </dgm:t>
    </dgm:pt>
    <dgm:pt modelId="{A8FD93DE-4C39-45C4-B287-85AE98836BB2}" type="parTrans" cxnId="{4ABDB293-DD42-4326-832B-4258FD10E542}">
      <dgm:prSet/>
      <dgm:spPr/>
      <dgm:t>
        <a:bodyPr/>
        <a:lstStyle/>
        <a:p>
          <a:endParaRPr lang="sl-SI"/>
        </a:p>
      </dgm:t>
    </dgm:pt>
    <dgm:pt modelId="{BD7D2338-5028-4657-8F0F-7A19A25CA671}" type="sibTrans" cxnId="{4ABDB293-DD42-4326-832B-4258FD10E542}">
      <dgm:prSet/>
      <dgm:spPr/>
      <dgm:t>
        <a:bodyPr/>
        <a:lstStyle/>
        <a:p>
          <a:endParaRPr lang="sl-SI"/>
        </a:p>
      </dgm:t>
    </dgm:pt>
    <dgm:pt modelId="{ED8A9322-28C9-47E4-A2AF-670240709215}">
      <dgm:prSet phldrT="[besedilo]" custT="1"/>
      <dgm:spPr/>
      <dgm:t>
        <a:bodyPr/>
        <a:lstStyle/>
        <a:p>
          <a:r>
            <a:rPr lang="sl-SI" sz="2000" dirty="0" smtClean="0"/>
            <a:t>Vključijo se lahko le še v tiste skupine, ki so proste in časovno usklajene z njihovimi urniki. </a:t>
          </a:r>
          <a:endParaRPr lang="sl-SI" sz="2000" dirty="0"/>
        </a:p>
      </dgm:t>
    </dgm:pt>
    <dgm:pt modelId="{794E481E-E118-49C8-80A6-2770578348CE}" type="parTrans" cxnId="{E798112E-ADC4-475B-A5B4-23A93CE45A07}">
      <dgm:prSet/>
      <dgm:spPr/>
      <dgm:t>
        <a:bodyPr/>
        <a:lstStyle/>
        <a:p>
          <a:endParaRPr lang="sl-SI"/>
        </a:p>
      </dgm:t>
    </dgm:pt>
    <dgm:pt modelId="{6AA4CBE5-5236-4174-94EA-1D1495556216}" type="sibTrans" cxnId="{E798112E-ADC4-475B-A5B4-23A93CE45A07}">
      <dgm:prSet/>
      <dgm:spPr/>
      <dgm:t>
        <a:bodyPr/>
        <a:lstStyle/>
        <a:p>
          <a:endParaRPr lang="sl-SI"/>
        </a:p>
      </dgm:t>
    </dgm:pt>
    <dgm:pt modelId="{4E3F83F0-8E35-4ED0-A0CE-DB05420BDEF3}">
      <dgm:prSet phldrT="[besedilo]" custT="1"/>
      <dgm:spPr/>
      <dgm:t>
        <a:bodyPr/>
        <a:lstStyle/>
        <a:p>
          <a:endParaRPr lang="sl-SI" sz="2400" dirty="0"/>
        </a:p>
      </dgm:t>
    </dgm:pt>
    <dgm:pt modelId="{7929CEA8-2F5E-47B4-BD68-5F2A198E0801}" type="parTrans" cxnId="{F5338FB6-4BBA-4CB5-88BA-CCCF3C8AAAF6}">
      <dgm:prSet/>
      <dgm:spPr/>
    </dgm:pt>
    <dgm:pt modelId="{B8D00767-6B3F-444B-A080-A0485B9E89F1}" type="sibTrans" cxnId="{F5338FB6-4BBA-4CB5-88BA-CCCF3C8AAAF6}">
      <dgm:prSet/>
      <dgm:spPr/>
    </dgm:pt>
    <dgm:pt modelId="{3CB5A08D-0765-44D7-911D-E25CFF565776}" type="pres">
      <dgm:prSet presAssocID="{F715F321-7FBC-4C0E-A030-014835A4C5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B1C2B4A1-7669-47CC-8C23-13F9CCF276AB}" type="pres">
      <dgm:prSet presAssocID="{FB39B223-4BC7-4D39-A2CF-3205AC99FC6E}" presName="linNode" presStyleCnt="0"/>
      <dgm:spPr/>
    </dgm:pt>
    <dgm:pt modelId="{682070CD-127E-45DD-A593-31A904766AEC}" type="pres">
      <dgm:prSet presAssocID="{FB39B223-4BC7-4D39-A2CF-3205AC99FC6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4904A6-066A-4E55-94A6-39FC53AA35EB}" type="pres">
      <dgm:prSet presAssocID="{FB39B223-4BC7-4D39-A2CF-3205AC99FC6E}" presName="childShp" presStyleLbl="bgAccFollowNode1" presStyleIdx="0" presStyleCnt="2" custScaleY="1161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4A238A3-567D-40D0-AC81-EAEEA11E8832}" type="pres">
      <dgm:prSet presAssocID="{AA283EAF-4542-4D75-9F7D-7F2F3170B97B}" presName="spacing" presStyleCnt="0"/>
      <dgm:spPr/>
    </dgm:pt>
    <dgm:pt modelId="{53445DAD-4789-4A5A-8401-B72CE5F69D09}" type="pres">
      <dgm:prSet presAssocID="{28B966DC-C16F-4492-BE0B-D66F90F4D054}" presName="linNode" presStyleCnt="0"/>
      <dgm:spPr/>
    </dgm:pt>
    <dgm:pt modelId="{4E798834-DDC8-4515-8885-993AF52DD3F2}" type="pres">
      <dgm:prSet presAssocID="{28B966DC-C16F-4492-BE0B-D66F90F4D05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69358C2-A49D-4676-9815-1202D3E315A7}" type="pres">
      <dgm:prSet presAssocID="{28B966DC-C16F-4492-BE0B-D66F90F4D054}" presName="childShp" presStyleLbl="bgAccFollowNode1" presStyleIdx="1" presStyleCnt="2" custScaleY="14741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5A0C5FE-B232-4BEC-B38B-F6857D50CD4B}" type="presOf" srcId="{483D1321-1738-4AF4-BE3B-0BA9C22415F3}" destId="{6B4904A6-066A-4E55-94A6-39FC53AA35EB}" srcOrd="0" destOrd="0" presId="urn:microsoft.com/office/officeart/2005/8/layout/vList6"/>
    <dgm:cxn modelId="{92B7BAA5-7342-4C88-8252-57355A482BF0}" type="presOf" srcId="{ED8A9322-28C9-47E4-A2AF-670240709215}" destId="{869358C2-A49D-4676-9815-1202D3E315A7}" srcOrd="0" destOrd="1" presId="urn:microsoft.com/office/officeart/2005/8/layout/vList6"/>
    <dgm:cxn modelId="{D84E04B3-99CE-4565-88D5-9CFA0D6CBCF4}" srcId="{F715F321-7FBC-4C0E-A030-014835A4C5B9}" destId="{28B966DC-C16F-4492-BE0B-D66F90F4D054}" srcOrd="1" destOrd="0" parTransId="{EA5148B0-DC09-4AB6-AC30-3789C66308FA}" sibTransId="{57E95EF9-3228-470D-935D-643B86F63635}"/>
    <dgm:cxn modelId="{1A3041C3-7D02-42F1-A347-82BD275473AF}" type="presOf" srcId="{42B9CEC4-0ED6-40F5-9D0A-9AB5EAE5C49F}" destId="{869358C2-A49D-4676-9815-1202D3E315A7}" srcOrd="0" destOrd="2" presId="urn:microsoft.com/office/officeart/2005/8/layout/vList6"/>
    <dgm:cxn modelId="{329A448E-D36A-44FC-9F6A-0BFAFF79B5C9}" srcId="{FB39B223-4BC7-4D39-A2CF-3205AC99FC6E}" destId="{322AC69D-8EA1-41FE-B10C-28ADA9E894A1}" srcOrd="3" destOrd="0" parTransId="{4887A7BA-F2A8-4122-B847-7170108C0AD9}" sibTransId="{AC9EE70E-4506-400E-97F9-99A7557EEC93}"/>
    <dgm:cxn modelId="{8E540765-991F-4163-95CE-ECF34800B641}" type="presOf" srcId="{FB39B223-4BC7-4D39-A2CF-3205AC99FC6E}" destId="{682070CD-127E-45DD-A593-31A904766AEC}" srcOrd="0" destOrd="0" presId="urn:microsoft.com/office/officeart/2005/8/layout/vList6"/>
    <dgm:cxn modelId="{E798112E-ADC4-475B-A5B4-23A93CE45A07}" srcId="{28B966DC-C16F-4492-BE0B-D66F90F4D054}" destId="{ED8A9322-28C9-47E4-A2AF-670240709215}" srcOrd="1" destOrd="0" parTransId="{794E481E-E118-49C8-80A6-2770578348CE}" sibTransId="{6AA4CBE5-5236-4174-94EA-1D1495556216}"/>
    <dgm:cxn modelId="{C0BC742E-5E03-405B-8469-58B3BA40C2EA}" srcId="{FB39B223-4BC7-4D39-A2CF-3205AC99FC6E}" destId="{483D1321-1738-4AF4-BE3B-0BA9C22415F3}" srcOrd="0" destOrd="0" parTransId="{E1F81168-8D8D-4AF8-B12A-FFD4730B8D55}" sibTransId="{28D66FE3-D573-4DD4-B0B2-DA84EA53472F}"/>
    <dgm:cxn modelId="{BCEBD79C-DCB3-4103-B724-FE6BFD51A5C5}" srcId="{28B966DC-C16F-4492-BE0B-D66F90F4D054}" destId="{42B9CEC4-0ED6-40F5-9D0A-9AB5EAE5C49F}" srcOrd="2" destOrd="0" parTransId="{F1F10AAF-E74A-4C76-A62A-491E1E8DA171}" sibTransId="{9A625EA3-74E8-4B7E-8878-F634B9FC49FB}"/>
    <dgm:cxn modelId="{9DB0EB3A-67B0-404C-A09E-AE820084DD39}" type="presOf" srcId="{E7E498A4-C82D-49B6-98BE-FA119A2A6F5C}" destId="{869358C2-A49D-4676-9815-1202D3E315A7}" srcOrd="0" destOrd="0" presId="urn:microsoft.com/office/officeart/2005/8/layout/vList6"/>
    <dgm:cxn modelId="{042D1506-80FF-42B8-96D9-0359901024C3}" type="presOf" srcId="{322AC69D-8EA1-41FE-B10C-28ADA9E894A1}" destId="{6B4904A6-066A-4E55-94A6-39FC53AA35EB}" srcOrd="0" destOrd="3" presId="urn:microsoft.com/office/officeart/2005/8/layout/vList6"/>
    <dgm:cxn modelId="{602D9EC7-77E3-438F-B450-C9A75809B3F0}" type="presOf" srcId="{4E3F83F0-8E35-4ED0-A0CE-DB05420BDEF3}" destId="{6B4904A6-066A-4E55-94A6-39FC53AA35EB}" srcOrd="0" destOrd="1" presId="urn:microsoft.com/office/officeart/2005/8/layout/vList6"/>
    <dgm:cxn modelId="{6A91A2BE-A6BC-4113-AAB1-0432F7C20E51}" type="presOf" srcId="{28B966DC-C16F-4492-BE0B-D66F90F4D054}" destId="{4E798834-DDC8-4515-8885-993AF52DD3F2}" srcOrd="0" destOrd="0" presId="urn:microsoft.com/office/officeart/2005/8/layout/vList6"/>
    <dgm:cxn modelId="{F5338FB6-4BBA-4CB5-88BA-CCCF3C8AAAF6}" srcId="{FB39B223-4BC7-4D39-A2CF-3205AC99FC6E}" destId="{4E3F83F0-8E35-4ED0-A0CE-DB05420BDEF3}" srcOrd="1" destOrd="0" parTransId="{7929CEA8-2F5E-47B4-BD68-5F2A198E0801}" sibTransId="{B8D00767-6B3F-444B-A080-A0485B9E89F1}"/>
    <dgm:cxn modelId="{C37DB906-0C87-4B7F-A2AA-7A84EF4FB29D}" type="presOf" srcId="{F715F321-7FBC-4C0E-A030-014835A4C5B9}" destId="{3CB5A08D-0765-44D7-911D-E25CFF565776}" srcOrd="0" destOrd="0" presId="urn:microsoft.com/office/officeart/2005/8/layout/vList6"/>
    <dgm:cxn modelId="{EB5D7798-81B1-4C88-8FA0-58BD1FAF49A1}" srcId="{F715F321-7FBC-4C0E-A030-014835A4C5B9}" destId="{FB39B223-4BC7-4D39-A2CF-3205AC99FC6E}" srcOrd="0" destOrd="0" parTransId="{7C99C5F1-CBAF-441D-9483-863E7F3DE86C}" sibTransId="{AA283EAF-4542-4D75-9F7D-7F2F3170B97B}"/>
    <dgm:cxn modelId="{4ABDB293-DD42-4326-832B-4258FD10E542}" srcId="{FB39B223-4BC7-4D39-A2CF-3205AC99FC6E}" destId="{FA6A678F-69D5-4AB7-948E-F8A07A743EEA}" srcOrd="2" destOrd="0" parTransId="{A8FD93DE-4C39-45C4-B287-85AE98836BB2}" sibTransId="{BD7D2338-5028-4657-8F0F-7A19A25CA671}"/>
    <dgm:cxn modelId="{75AAAF84-81D5-450F-83A3-A4B7FBFF7CF0}" srcId="{28B966DC-C16F-4492-BE0B-D66F90F4D054}" destId="{E7E498A4-C82D-49B6-98BE-FA119A2A6F5C}" srcOrd="0" destOrd="0" parTransId="{0D64DCC2-4A2F-4849-93A4-B9BC0F3E868D}" sibTransId="{DF7FA143-0988-4ADA-A9D4-3443797F72E5}"/>
    <dgm:cxn modelId="{3E24E87F-5F03-4187-85F6-2E2D133E38BB}" type="presOf" srcId="{FA6A678F-69D5-4AB7-948E-F8A07A743EEA}" destId="{6B4904A6-066A-4E55-94A6-39FC53AA35EB}" srcOrd="0" destOrd="2" presId="urn:microsoft.com/office/officeart/2005/8/layout/vList6"/>
    <dgm:cxn modelId="{AA114FD5-942D-46E6-AE3A-28EE275786FF}" type="presParOf" srcId="{3CB5A08D-0765-44D7-911D-E25CFF565776}" destId="{B1C2B4A1-7669-47CC-8C23-13F9CCF276AB}" srcOrd="0" destOrd="0" presId="urn:microsoft.com/office/officeart/2005/8/layout/vList6"/>
    <dgm:cxn modelId="{0CC270A8-BB4D-413E-8A89-2040B4E5B108}" type="presParOf" srcId="{B1C2B4A1-7669-47CC-8C23-13F9CCF276AB}" destId="{682070CD-127E-45DD-A593-31A904766AEC}" srcOrd="0" destOrd="0" presId="urn:microsoft.com/office/officeart/2005/8/layout/vList6"/>
    <dgm:cxn modelId="{5327C4E3-6728-4352-BEF9-8E9DD59E8A99}" type="presParOf" srcId="{B1C2B4A1-7669-47CC-8C23-13F9CCF276AB}" destId="{6B4904A6-066A-4E55-94A6-39FC53AA35EB}" srcOrd="1" destOrd="0" presId="urn:microsoft.com/office/officeart/2005/8/layout/vList6"/>
    <dgm:cxn modelId="{6E13C37F-E1AB-4481-A3F4-9A7421F0C358}" type="presParOf" srcId="{3CB5A08D-0765-44D7-911D-E25CFF565776}" destId="{14A238A3-567D-40D0-AC81-EAEEA11E8832}" srcOrd="1" destOrd="0" presId="urn:microsoft.com/office/officeart/2005/8/layout/vList6"/>
    <dgm:cxn modelId="{C5AE0944-FD07-4CCF-8D00-A966BD6172D6}" type="presParOf" srcId="{3CB5A08D-0765-44D7-911D-E25CFF565776}" destId="{53445DAD-4789-4A5A-8401-B72CE5F69D09}" srcOrd="2" destOrd="0" presId="urn:microsoft.com/office/officeart/2005/8/layout/vList6"/>
    <dgm:cxn modelId="{9E722F6B-A670-4CC4-8E1C-FA9BA8E52A20}" type="presParOf" srcId="{53445DAD-4789-4A5A-8401-B72CE5F69D09}" destId="{4E798834-DDC8-4515-8885-993AF52DD3F2}" srcOrd="0" destOrd="0" presId="urn:microsoft.com/office/officeart/2005/8/layout/vList6"/>
    <dgm:cxn modelId="{5E526A48-A6EA-4BE0-BD9A-8EF7481802F0}" type="presParOf" srcId="{53445DAD-4789-4A5A-8401-B72CE5F69D09}" destId="{869358C2-A49D-4676-9815-1202D3E315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0E35D9-4599-47A2-8C32-B7DF70BE0DFD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CBCCA7-3070-408A-A0D9-BFA545E1FE03}">
      <dgm:prSet custT="1"/>
      <dgm:spPr/>
      <dgm:t>
        <a:bodyPr/>
        <a:lstStyle/>
        <a:p>
          <a:pPr rtl="0"/>
          <a:r>
            <a:rPr lang="sl-SI" sz="2400" dirty="0" smtClean="0">
              <a:hlinkClick xmlns:r="http://schemas.openxmlformats.org/officeDocument/2006/relationships" r:id="rId1"/>
            </a:rPr>
            <a:t>http://www.o-ptlasko.ce.edus.si/</a:t>
          </a:r>
          <a:endParaRPr lang="sl-SI" sz="2400" b="1" dirty="0" smtClean="0"/>
        </a:p>
        <a:p>
          <a:pPr rtl="0"/>
          <a:r>
            <a:rPr lang="sl-SI" sz="2400" b="1" dirty="0" smtClean="0"/>
            <a:t> </a:t>
          </a:r>
          <a:endParaRPr lang="sl-SI" sz="2400" b="1" dirty="0"/>
        </a:p>
      </dgm:t>
    </dgm:pt>
    <dgm:pt modelId="{4E540DB0-0F09-4CD4-A390-6BB27ED5E13D}" type="parTrans" cxnId="{66F190E6-B7B6-4ADF-B6B1-0B6F9551C620}">
      <dgm:prSet/>
      <dgm:spPr/>
      <dgm:t>
        <a:bodyPr/>
        <a:lstStyle/>
        <a:p>
          <a:endParaRPr lang="en-US"/>
        </a:p>
      </dgm:t>
    </dgm:pt>
    <dgm:pt modelId="{1ED6B4D8-AFF1-4BF1-8FFA-6D38D020C03F}" type="sibTrans" cxnId="{66F190E6-B7B6-4ADF-B6B1-0B6F9551C620}">
      <dgm:prSet/>
      <dgm:spPr/>
      <dgm:t>
        <a:bodyPr/>
        <a:lstStyle/>
        <a:p>
          <a:endParaRPr lang="en-US"/>
        </a:p>
      </dgm:t>
    </dgm:pt>
    <dgm:pt modelId="{38510769-8F78-41CA-B4F9-8906A79AFE2E}">
      <dgm:prSet custT="1"/>
      <dgm:spPr/>
      <dgm:t>
        <a:bodyPr/>
        <a:lstStyle/>
        <a:p>
          <a:pPr rtl="0"/>
          <a:r>
            <a:rPr lang="sl-SI" sz="2400" b="1" dirty="0" smtClean="0"/>
            <a:t>Upoštevanje želja, interesov, sposobnosti …</a:t>
          </a:r>
          <a:endParaRPr lang="en-US" sz="2400" b="1" dirty="0"/>
        </a:p>
      </dgm:t>
    </dgm:pt>
    <dgm:pt modelId="{97160478-5E92-46C1-A8E4-929381567767}" type="parTrans" cxnId="{10517F31-34FD-405E-8C4F-18BC47B920B8}">
      <dgm:prSet/>
      <dgm:spPr/>
      <dgm:t>
        <a:bodyPr/>
        <a:lstStyle/>
        <a:p>
          <a:endParaRPr lang="en-US"/>
        </a:p>
      </dgm:t>
    </dgm:pt>
    <dgm:pt modelId="{7778C1B7-9856-4323-AB9C-2C0EAC69F765}" type="sibTrans" cxnId="{10517F31-34FD-405E-8C4F-18BC47B920B8}">
      <dgm:prSet/>
      <dgm:spPr/>
      <dgm:t>
        <a:bodyPr/>
        <a:lstStyle/>
        <a:p>
          <a:endParaRPr lang="en-US"/>
        </a:p>
      </dgm:t>
    </dgm:pt>
    <dgm:pt modelId="{3F74BCD9-04E3-4439-80AF-3D7BE39C2F30}">
      <dgm:prSet custT="1"/>
      <dgm:spPr/>
      <dgm:t>
        <a:bodyPr/>
        <a:lstStyle/>
        <a:p>
          <a:pPr rtl="0"/>
          <a:r>
            <a:rPr lang="sl-SI" sz="2400" b="1" dirty="0" smtClean="0"/>
            <a:t>Rezervni izbor /prvi in drugi </a:t>
          </a:r>
          <a:r>
            <a:rPr lang="sl-SI" sz="2400" b="1" smtClean="0"/>
            <a:t>krog izbora</a:t>
          </a:r>
          <a:r>
            <a:rPr lang="sl-SI" sz="2400" b="1" dirty="0" smtClean="0"/>
            <a:t>/</a:t>
          </a:r>
          <a:endParaRPr lang="sl-SI" sz="2400" b="1" dirty="0"/>
        </a:p>
      </dgm:t>
    </dgm:pt>
    <dgm:pt modelId="{4B35C351-07D5-432E-86B7-700BFF4EFC5F}" type="parTrans" cxnId="{9BC4B70B-CFDB-4CC7-8420-9DE1BA42E962}">
      <dgm:prSet/>
      <dgm:spPr/>
      <dgm:t>
        <a:bodyPr/>
        <a:lstStyle/>
        <a:p>
          <a:endParaRPr lang="en-US"/>
        </a:p>
      </dgm:t>
    </dgm:pt>
    <dgm:pt modelId="{DC7F75AE-EF04-455E-B30E-22E5B8976E4F}" type="sibTrans" cxnId="{9BC4B70B-CFDB-4CC7-8420-9DE1BA42E962}">
      <dgm:prSet/>
      <dgm:spPr/>
      <dgm:t>
        <a:bodyPr/>
        <a:lstStyle/>
        <a:p>
          <a:endParaRPr lang="en-US"/>
        </a:p>
      </dgm:t>
    </dgm:pt>
    <dgm:pt modelId="{4B540E84-DD16-4165-B723-535FF6B9F917}">
      <dgm:prSet custT="1"/>
      <dgm:spPr/>
      <dgm:t>
        <a:bodyPr/>
        <a:lstStyle/>
        <a:p>
          <a:pPr rtl="0"/>
          <a:r>
            <a:rPr lang="sl-SI" sz="2400" b="1" dirty="0" smtClean="0"/>
            <a:t>Pogovor z otrokom in pregled publikacije:</a:t>
          </a:r>
          <a:endParaRPr lang="sl-SI" sz="2400" b="1" dirty="0"/>
        </a:p>
      </dgm:t>
    </dgm:pt>
    <dgm:pt modelId="{0B549550-AEE1-414A-828A-5B42DDF09956}" type="parTrans" cxnId="{C767A231-7DEA-473D-A355-32E6175E5508}">
      <dgm:prSet/>
      <dgm:spPr/>
      <dgm:t>
        <a:bodyPr/>
        <a:lstStyle/>
        <a:p>
          <a:endParaRPr lang="en-US"/>
        </a:p>
      </dgm:t>
    </dgm:pt>
    <dgm:pt modelId="{87C7015C-D309-4CB1-A153-59B678506310}" type="sibTrans" cxnId="{C767A231-7DEA-473D-A355-32E6175E5508}">
      <dgm:prSet/>
      <dgm:spPr/>
      <dgm:t>
        <a:bodyPr/>
        <a:lstStyle/>
        <a:p>
          <a:endParaRPr lang="en-US"/>
        </a:p>
      </dgm:t>
    </dgm:pt>
    <dgm:pt modelId="{D01FE6CA-540E-4E81-B8ED-AAB377F6CA5D}">
      <dgm:prSet custT="1"/>
      <dgm:spPr/>
      <dgm:t>
        <a:bodyPr/>
        <a:lstStyle/>
        <a:p>
          <a:pPr rtl="0"/>
          <a:r>
            <a:rPr lang="sl-SI" sz="2400" b="1" dirty="0" smtClean="0"/>
            <a:t>Prijavnica</a:t>
          </a:r>
          <a:endParaRPr lang="sl-SI" sz="2400" b="1" dirty="0"/>
        </a:p>
      </dgm:t>
    </dgm:pt>
    <dgm:pt modelId="{0A542D55-F30C-4BEC-BDF8-AB084B42E43A}" type="sibTrans" cxnId="{18328A3A-3A42-4EDE-B8FD-E4B406E3AEF4}">
      <dgm:prSet/>
      <dgm:spPr/>
      <dgm:t>
        <a:bodyPr/>
        <a:lstStyle/>
        <a:p>
          <a:endParaRPr lang="en-US"/>
        </a:p>
      </dgm:t>
    </dgm:pt>
    <dgm:pt modelId="{12BF9461-0F0F-479D-9EA8-610EB9BD37C5}" type="parTrans" cxnId="{18328A3A-3A42-4EDE-B8FD-E4B406E3AEF4}">
      <dgm:prSet/>
      <dgm:spPr/>
      <dgm:t>
        <a:bodyPr/>
        <a:lstStyle/>
        <a:p>
          <a:endParaRPr lang="en-US"/>
        </a:p>
      </dgm:t>
    </dgm:pt>
    <dgm:pt modelId="{C3ECC12A-361A-43F1-A439-D9948DCE1404}" type="pres">
      <dgm:prSet presAssocID="{F60E35D9-4599-47A2-8C32-B7DF70BE0D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1070C-B79D-4239-9932-4D01F74F0CCC}" type="pres">
      <dgm:prSet presAssocID="{D01FE6CA-540E-4E81-B8ED-AAB377F6CA5D}" presName="circ1" presStyleLbl="vennNode1" presStyleIdx="0" presStyleCnt="5"/>
      <dgm:spPr/>
      <dgm:t>
        <a:bodyPr/>
        <a:lstStyle/>
        <a:p>
          <a:endParaRPr lang="en-US"/>
        </a:p>
      </dgm:t>
    </dgm:pt>
    <dgm:pt modelId="{FC2B3C1F-B9AB-4ED9-826F-21A67359F378}" type="pres">
      <dgm:prSet presAssocID="{D01FE6CA-540E-4E81-B8ED-AAB377F6CA5D}" presName="circ1Tx" presStyleLbl="revTx" presStyleIdx="0" presStyleCnt="0" custLinFactNeighborX="-2710" custLinFactNeighborY="15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C0827-DB38-464B-B241-CC42D12259ED}" type="pres">
      <dgm:prSet presAssocID="{4B540E84-DD16-4165-B723-535FF6B9F917}" presName="circ2" presStyleLbl="vennNode1" presStyleIdx="1" presStyleCnt="5"/>
      <dgm:spPr/>
      <dgm:t>
        <a:bodyPr/>
        <a:lstStyle/>
        <a:p>
          <a:endParaRPr lang="en-US"/>
        </a:p>
      </dgm:t>
    </dgm:pt>
    <dgm:pt modelId="{AC464EA2-9E33-470D-85FA-0719D45D5C58}" type="pres">
      <dgm:prSet presAssocID="{4B540E84-DD16-4165-B723-535FF6B9F917}" presName="circ2Tx" presStyleLbl="revTx" presStyleIdx="0" presStyleCnt="0" custLinFactNeighborX="-261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02523-9B4B-4830-B4DF-AD7DDF263E5F}" type="pres">
      <dgm:prSet presAssocID="{2CCBCCA7-3070-408A-A0D9-BFA545E1FE03}" presName="circ3" presStyleLbl="vennNode1" presStyleIdx="2" presStyleCnt="5" custLinFactNeighborX="1134" custLinFactNeighborY="-1726"/>
      <dgm:spPr/>
      <dgm:t>
        <a:bodyPr/>
        <a:lstStyle/>
        <a:p>
          <a:endParaRPr lang="en-US"/>
        </a:p>
      </dgm:t>
    </dgm:pt>
    <dgm:pt modelId="{99F692A1-6BAF-4D5A-BCC0-4F370527E693}" type="pres">
      <dgm:prSet presAssocID="{2CCBCCA7-3070-408A-A0D9-BFA545E1FE03}" presName="circ3Tx" presStyleLbl="revTx" presStyleIdx="0" presStyleCnt="0" custScaleX="143564" custLinFactNeighborX="-261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C90E3-FDE1-48F0-BA99-EDCADFA98FFC}" type="pres">
      <dgm:prSet presAssocID="{38510769-8F78-41CA-B4F9-8906A79AFE2E}" presName="circ4" presStyleLbl="vennNode1" presStyleIdx="3" presStyleCnt="5"/>
      <dgm:spPr/>
      <dgm:t>
        <a:bodyPr/>
        <a:lstStyle/>
        <a:p>
          <a:endParaRPr lang="en-US"/>
        </a:p>
      </dgm:t>
    </dgm:pt>
    <dgm:pt modelId="{E3E9417F-084C-482D-B819-958E5F35F9A0}" type="pres">
      <dgm:prSet presAssocID="{38510769-8F78-41CA-B4F9-8906A79AFE2E}" presName="circ4Tx" presStyleLbl="revTx" presStyleIdx="0" presStyleCnt="0" custLinFactNeighborX="-261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4D6A7-FA02-42CB-A31F-C1CC62423224}" type="pres">
      <dgm:prSet presAssocID="{3F74BCD9-04E3-4439-80AF-3D7BE39C2F30}" presName="circ5" presStyleLbl="vennNode1" presStyleIdx="4" presStyleCnt="5"/>
      <dgm:spPr/>
      <dgm:t>
        <a:bodyPr/>
        <a:lstStyle/>
        <a:p>
          <a:endParaRPr lang="en-US"/>
        </a:p>
      </dgm:t>
    </dgm:pt>
    <dgm:pt modelId="{F6B44F74-761E-4FEB-A5B4-BFFD5784F57A}" type="pres">
      <dgm:prSet presAssocID="{3F74BCD9-04E3-4439-80AF-3D7BE39C2F30}" presName="circ5Tx" presStyleLbl="revTx" presStyleIdx="0" presStyleCnt="0" custScaleX="115386" custLinFactNeighborX="-261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EFD37-FAB3-474B-A134-C22E8036B8C1}" type="presOf" srcId="{3F74BCD9-04E3-4439-80AF-3D7BE39C2F30}" destId="{F6B44F74-761E-4FEB-A5B4-BFFD5784F57A}" srcOrd="0" destOrd="0" presId="urn:microsoft.com/office/officeart/2005/8/layout/venn1"/>
    <dgm:cxn modelId="{6C1A1620-1862-403F-837B-E92E7EF0BA90}" type="presOf" srcId="{2CCBCCA7-3070-408A-A0D9-BFA545E1FE03}" destId="{99F692A1-6BAF-4D5A-BCC0-4F370527E693}" srcOrd="0" destOrd="0" presId="urn:microsoft.com/office/officeart/2005/8/layout/venn1"/>
    <dgm:cxn modelId="{66F190E6-B7B6-4ADF-B6B1-0B6F9551C620}" srcId="{F60E35D9-4599-47A2-8C32-B7DF70BE0DFD}" destId="{2CCBCCA7-3070-408A-A0D9-BFA545E1FE03}" srcOrd="2" destOrd="0" parTransId="{4E540DB0-0F09-4CD4-A390-6BB27ED5E13D}" sibTransId="{1ED6B4D8-AFF1-4BF1-8FFA-6D38D020C03F}"/>
    <dgm:cxn modelId="{DC067F9B-CE32-48F6-A41E-D42FF49F187A}" type="presOf" srcId="{F60E35D9-4599-47A2-8C32-B7DF70BE0DFD}" destId="{C3ECC12A-361A-43F1-A439-D9948DCE1404}" srcOrd="0" destOrd="0" presId="urn:microsoft.com/office/officeart/2005/8/layout/venn1"/>
    <dgm:cxn modelId="{B69AECA8-4862-401F-AD12-0C83C8BBBB5F}" type="presOf" srcId="{38510769-8F78-41CA-B4F9-8906A79AFE2E}" destId="{E3E9417F-084C-482D-B819-958E5F35F9A0}" srcOrd="0" destOrd="0" presId="urn:microsoft.com/office/officeart/2005/8/layout/venn1"/>
    <dgm:cxn modelId="{E4C26770-F4DE-419A-B22E-25F1C26D6644}" type="presOf" srcId="{D01FE6CA-540E-4E81-B8ED-AAB377F6CA5D}" destId="{FC2B3C1F-B9AB-4ED9-826F-21A67359F378}" srcOrd="0" destOrd="0" presId="urn:microsoft.com/office/officeart/2005/8/layout/venn1"/>
    <dgm:cxn modelId="{10517F31-34FD-405E-8C4F-18BC47B920B8}" srcId="{F60E35D9-4599-47A2-8C32-B7DF70BE0DFD}" destId="{38510769-8F78-41CA-B4F9-8906A79AFE2E}" srcOrd="3" destOrd="0" parTransId="{97160478-5E92-46C1-A8E4-929381567767}" sibTransId="{7778C1B7-9856-4323-AB9C-2C0EAC69F765}"/>
    <dgm:cxn modelId="{9BC4B70B-CFDB-4CC7-8420-9DE1BA42E962}" srcId="{F60E35D9-4599-47A2-8C32-B7DF70BE0DFD}" destId="{3F74BCD9-04E3-4439-80AF-3D7BE39C2F30}" srcOrd="4" destOrd="0" parTransId="{4B35C351-07D5-432E-86B7-700BFF4EFC5F}" sibTransId="{DC7F75AE-EF04-455E-B30E-22E5B8976E4F}"/>
    <dgm:cxn modelId="{FF7493B4-6C9A-4F48-B404-99C81E6E9851}" type="presOf" srcId="{4B540E84-DD16-4165-B723-535FF6B9F917}" destId="{AC464EA2-9E33-470D-85FA-0719D45D5C58}" srcOrd="0" destOrd="0" presId="urn:microsoft.com/office/officeart/2005/8/layout/venn1"/>
    <dgm:cxn modelId="{C767A231-7DEA-473D-A355-32E6175E5508}" srcId="{F60E35D9-4599-47A2-8C32-B7DF70BE0DFD}" destId="{4B540E84-DD16-4165-B723-535FF6B9F917}" srcOrd="1" destOrd="0" parTransId="{0B549550-AEE1-414A-828A-5B42DDF09956}" sibTransId="{87C7015C-D309-4CB1-A153-59B678506310}"/>
    <dgm:cxn modelId="{18328A3A-3A42-4EDE-B8FD-E4B406E3AEF4}" srcId="{F60E35D9-4599-47A2-8C32-B7DF70BE0DFD}" destId="{D01FE6CA-540E-4E81-B8ED-AAB377F6CA5D}" srcOrd="0" destOrd="0" parTransId="{12BF9461-0F0F-479D-9EA8-610EB9BD37C5}" sibTransId="{0A542D55-F30C-4BEC-BDF8-AB084B42E43A}"/>
    <dgm:cxn modelId="{8B256B90-E731-42EC-8DE1-823E55D486F6}" type="presParOf" srcId="{C3ECC12A-361A-43F1-A439-D9948DCE1404}" destId="{D871070C-B79D-4239-9932-4D01F74F0CCC}" srcOrd="0" destOrd="0" presId="urn:microsoft.com/office/officeart/2005/8/layout/venn1"/>
    <dgm:cxn modelId="{D0CD6BDF-141F-4DE7-9A79-F58ACB966A63}" type="presParOf" srcId="{C3ECC12A-361A-43F1-A439-D9948DCE1404}" destId="{FC2B3C1F-B9AB-4ED9-826F-21A67359F378}" srcOrd="1" destOrd="0" presId="urn:microsoft.com/office/officeart/2005/8/layout/venn1"/>
    <dgm:cxn modelId="{1C28D195-C598-4043-9206-6412BE611AD7}" type="presParOf" srcId="{C3ECC12A-361A-43F1-A439-D9948DCE1404}" destId="{0B3C0827-DB38-464B-B241-CC42D12259ED}" srcOrd="2" destOrd="0" presId="urn:microsoft.com/office/officeart/2005/8/layout/venn1"/>
    <dgm:cxn modelId="{3872E2B2-A81A-4026-9186-56FE934724D4}" type="presParOf" srcId="{C3ECC12A-361A-43F1-A439-D9948DCE1404}" destId="{AC464EA2-9E33-470D-85FA-0719D45D5C58}" srcOrd="3" destOrd="0" presId="urn:microsoft.com/office/officeart/2005/8/layout/venn1"/>
    <dgm:cxn modelId="{3E501BCE-B011-43DA-B1CF-E3615FB7DC0D}" type="presParOf" srcId="{C3ECC12A-361A-43F1-A439-D9948DCE1404}" destId="{46502523-9B4B-4830-B4DF-AD7DDF263E5F}" srcOrd="4" destOrd="0" presId="urn:microsoft.com/office/officeart/2005/8/layout/venn1"/>
    <dgm:cxn modelId="{B29EDDFC-9128-4A6A-924F-1CDACFA55315}" type="presParOf" srcId="{C3ECC12A-361A-43F1-A439-D9948DCE1404}" destId="{99F692A1-6BAF-4D5A-BCC0-4F370527E693}" srcOrd="5" destOrd="0" presId="urn:microsoft.com/office/officeart/2005/8/layout/venn1"/>
    <dgm:cxn modelId="{2FA075B7-ADB4-45C8-9CE2-3C3E870376C9}" type="presParOf" srcId="{C3ECC12A-361A-43F1-A439-D9948DCE1404}" destId="{43DC90E3-FDE1-48F0-BA99-EDCADFA98FFC}" srcOrd="6" destOrd="0" presId="urn:microsoft.com/office/officeart/2005/8/layout/venn1"/>
    <dgm:cxn modelId="{CAB3B0BB-26F7-44B0-901E-B4303DDFE380}" type="presParOf" srcId="{C3ECC12A-361A-43F1-A439-D9948DCE1404}" destId="{E3E9417F-084C-482D-B819-958E5F35F9A0}" srcOrd="7" destOrd="0" presId="urn:microsoft.com/office/officeart/2005/8/layout/venn1"/>
    <dgm:cxn modelId="{F55BAA40-CBB5-4F87-8B19-B4CC7034ADEB}" type="presParOf" srcId="{C3ECC12A-361A-43F1-A439-D9948DCE1404}" destId="{17F4D6A7-FA02-42CB-A31F-C1CC62423224}" srcOrd="8" destOrd="0" presId="urn:microsoft.com/office/officeart/2005/8/layout/venn1"/>
    <dgm:cxn modelId="{55E09323-91AF-4D4B-9702-28FDFF461402}" type="presParOf" srcId="{C3ECC12A-361A-43F1-A439-D9948DCE1404}" destId="{F6B44F74-761E-4FEB-A5B4-BFFD5784F57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0E35D9-4599-47A2-8C32-B7DF70BE0DFD}" type="doc">
      <dgm:prSet loTypeId="urn:microsoft.com/office/officeart/2005/8/layout/cycle6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CBCCA7-3070-408A-A0D9-BFA545E1FE0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sl-SI" sz="2400" b="1" dirty="0" smtClean="0"/>
            <a:t> </a:t>
          </a:r>
          <a:endParaRPr lang="sl-SI" sz="2400" b="1" dirty="0"/>
        </a:p>
      </dgm:t>
    </dgm:pt>
    <dgm:pt modelId="{4E540DB0-0F09-4CD4-A390-6BB27ED5E13D}" type="parTrans" cxnId="{66F190E6-B7B6-4ADF-B6B1-0B6F9551C620}">
      <dgm:prSet/>
      <dgm:spPr/>
      <dgm:t>
        <a:bodyPr/>
        <a:lstStyle/>
        <a:p>
          <a:endParaRPr lang="en-US"/>
        </a:p>
      </dgm:t>
    </dgm:pt>
    <dgm:pt modelId="{1ED6B4D8-AFF1-4BF1-8FFA-6D38D020C03F}" type="sibTrans" cxnId="{66F190E6-B7B6-4ADF-B6B1-0B6F9551C620}">
      <dgm:prSet/>
      <dgm:spPr/>
      <dgm:t>
        <a:bodyPr/>
        <a:lstStyle/>
        <a:p>
          <a:endParaRPr lang="en-US"/>
        </a:p>
      </dgm:t>
    </dgm:pt>
    <dgm:pt modelId="{38510769-8F78-41CA-B4F9-8906A79AFE2E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r>
            <a:rPr lang="sl-SI" sz="2400" b="1" dirty="0" smtClean="0"/>
            <a:t>…</a:t>
          </a:r>
          <a:endParaRPr lang="en-US" sz="2400" b="1" dirty="0"/>
        </a:p>
      </dgm:t>
    </dgm:pt>
    <dgm:pt modelId="{97160478-5E92-46C1-A8E4-929381567767}" type="parTrans" cxnId="{10517F31-34FD-405E-8C4F-18BC47B920B8}">
      <dgm:prSet/>
      <dgm:spPr/>
      <dgm:t>
        <a:bodyPr/>
        <a:lstStyle/>
        <a:p>
          <a:endParaRPr lang="en-US"/>
        </a:p>
      </dgm:t>
    </dgm:pt>
    <dgm:pt modelId="{7778C1B7-9856-4323-AB9C-2C0EAC69F765}" type="sibTrans" cxnId="{10517F31-34FD-405E-8C4F-18BC47B920B8}">
      <dgm:prSet/>
      <dgm:spPr/>
      <dgm:t>
        <a:bodyPr/>
        <a:lstStyle/>
        <a:p>
          <a:endParaRPr lang="en-US"/>
        </a:p>
      </dgm:t>
    </dgm:pt>
    <dgm:pt modelId="{4B540E84-DD16-4165-B723-535FF6B9F917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sl-SI" sz="2400" b="1" dirty="0"/>
        </a:p>
      </dgm:t>
    </dgm:pt>
    <dgm:pt modelId="{0B549550-AEE1-414A-828A-5B42DDF09956}" type="parTrans" cxnId="{C767A231-7DEA-473D-A355-32E6175E5508}">
      <dgm:prSet/>
      <dgm:spPr/>
      <dgm:t>
        <a:bodyPr/>
        <a:lstStyle/>
        <a:p>
          <a:endParaRPr lang="en-US"/>
        </a:p>
      </dgm:t>
    </dgm:pt>
    <dgm:pt modelId="{87C7015C-D309-4CB1-A153-59B678506310}" type="sibTrans" cxnId="{C767A231-7DEA-473D-A355-32E6175E5508}">
      <dgm:prSet/>
      <dgm:spPr/>
      <dgm:t>
        <a:bodyPr/>
        <a:lstStyle/>
        <a:p>
          <a:endParaRPr lang="en-US"/>
        </a:p>
      </dgm:t>
    </dgm:pt>
    <dgm:pt modelId="{D01FE6CA-540E-4E81-B8ED-AAB377F6CA5D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0"/>
          <a:endParaRPr lang="sl-SI" sz="2400" b="1" dirty="0"/>
        </a:p>
      </dgm:t>
    </dgm:pt>
    <dgm:pt modelId="{0A542D55-F30C-4BEC-BDF8-AB084B42E43A}" type="sibTrans" cxnId="{18328A3A-3A42-4EDE-B8FD-E4B406E3AEF4}">
      <dgm:prSet/>
      <dgm:spPr/>
      <dgm:t>
        <a:bodyPr/>
        <a:lstStyle/>
        <a:p>
          <a:endParaRPr lang="en-US"/>
        </a:p>
      </dgm:t>
    </dgm:pt>
    <dgm:pt modelId="{12BF9461-0F0F-479D-9EA8-610EB9BD37C5}" type="parTrans" cxnId="{18328A3A-3A42-4EDE-B8FD-E4B406E3AEF4}">
      <dgm:prSet/>
      <dgm:spPr/>
      <dgm:t>
        <a:bodyPr/>
        <a:lstStyle/>
        <a:p>
          <a:endParaRPr lang="en-US"/>
        </a:p>
      </dgm:t>
    </dgm:pt>
    <dgm:pt modelId="{3F74BCD9-04E3-4439-80AF-3D7BE39C2F30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0"/>
          <a:endParaRPr lang="sl-SI" sz="2400" b="1" dirty="0"/>
        </a:p>
      </dgm:t>
    </dgm:pt>
    <dgm:pt modelId="{DC7F75AE-EF04-455E-B30E-22E5B8976E4F}" type="sibTrans" cxnId="{9BC4B70B-CFDB-4CC7-8420-9DE1BA42E962}">
      <dgm:prSet/>
      <dgm:spPr/>
      <dgm:t>
        <a:bodyPr/>
        <a:lstStyle/>
        <a:p>
          <a:endParaRPr lang="en-US"/>
        </a:p>
      </dgm:t>
    </dgm:pt>
    <dgm:pt modelId="{4B35C351-07D5-432E-86B7-700BFF4EFC5F}" type="parTrans" cxnId="{9BC4B70B-CFDB-4CC7-8420-9DE1BA42E962}">
      <dgm:prSet/>
      <dgm:spPr/>
      <dgm:t>
        <a:bodyPr/>
        <a:lstStyle/>
        <a:p>
          <a:endParaRPr lang="en-US"/>
        </a:p>
      </dgm:t>
    </dgm:pt>
    <dgm:pt modelId="{A96BC556-FE6F-451A-89A8-43D7A07D123C}" type="pres">
      <dgm:prSet presAssocID="{F60E35D9-4599-47A2-8C32-B7DF70BE0D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E5D4194-94C3-4966-82A7-A158C56576BC}" type="pres">
      <dgm:prSet presAssocID="{D01FE6CA-540E-4E81-B8ED-AAB377F6CA5D}" presName="node" presStyleLbl="node1" presStyleIdx="0" presStyleCnt="5" custScaleX="126932" custScaleY="12944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0788DAF-B9B4-41D0-912F-7558493A3BB7}" type="pres">
      <dgm:prSet presAssocID="{D01FE6CA-540E-4E81-B8ED-AAB377F6CA5D}" presName="spNode" presStyleCnt="0"/>
      <dgm:spPr/>
    </dgm:pt>
    <dgm:pt modelId="{DA4C9D28-A47A-45A1-BB14-9E9CCAB94ADD}" type="pres">
      <dgm:prSet presAssocID="{0A542D55-F30C-4BEC-BDF8-AB084B42E43A}" presName="sibTrans" presStyleLbl="sibTrans1D1" presStyleIdx="0" presStyleCnt="5"/>
      <dgm:spPr/>
      <dgm:t>
        <a:bodyPr/>
        <a:lstStyle/>
        <a:p>
          <a:endParaRPr lang="sl-SI"/>
        </a:p>
      </dgm:t>
    </dgm:pt>
    <dgm:pt modelId="{ED30AC82-2BED-4AFC-8DA6-B49AA383C81B}" type="pres">
      <dgm:prSet presAssocID="{4B540E84-DD16-4165-B723-535FF6B9F917}" presName="node" presStyleLbl="node1" presStyleIdx="1" presStyleCnt="5" custScaleX="127827" custScaleY="136973" custRadScaleRad="100594" custRadScaleInc="-37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AFBCB5-2C09-44B4-A305-C412932122BC}" type="pres">
      <dgm:prSet presAssocID="{4B540E84-DD16-4165-B723-535FF6B9F917}" presName="spNode" presStyleCnt="0"/>
      <dgm:spPr/>
    </dgm:pt>
    <dgm:pt modelId="{25608243-C71D-4B62-BBB1-0A05D00CE972}" type="pres">
      <dgm:prSet presAssocID="{87C7015C-D309-4CB1-A153-59B678506310}" presName="sibTrans" presStyleLbl="sibTrans1D1" presStyleIdx="1" presStyleCnt="5"/>
      <dgm:spPr/>
      <dgm:t>
        <a:bodyPr/>
        <a:lstStyle/>
        <a:p>
          <a:endParaRPr lang="sl-SI"/>
        </a:p>
      </dgm:t>
    </dgm:pt>
    <dgm:pt modelId="{75C8CA8A-87EC-4ABB-8153-14A97D37F072}" type="pres">
      <dgm:prSet presAssocID="{2CCBCCA7-3070-408A-A0D9-BFA545E1FE03}" presName="node" presStyleLbl="node1" presStyleIdx="2" presStyleCnt="5" custScaleX="128980" custScaleY="14945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2D2D1FF-7C9A-44DC-867E-566808CDDF8D}" type="pres">
      <dgm:prSet presAssocID="{2CCBCCA7-3070-408A-A0D9-BFA545E1FE03}" presName="spNode" presStyleCnt="0"/>
      <dgm:spPr/>
    </dgm:pt>
    <dgm:pt modelId="{7D10EFC3-5B5A-4C73-B8FB-D94FE43C3D50}" type="pres">
      <dgm:prSet presAssocID="{1ED6B4D8-AFF1-4BF1-8FFA-6D38D020C03F}" presName="sibTrans" presStyleLbl="sibTrans1D1" presStyleIdx="2" presStyleCnt="5"/>
      <dgm:spPr/>
      <dgm:t>
        <a:bodyPr/>
        <a:lstStyle/>
        <a:p>
          <a:endParaRPr lang="sl-SI"/>
        </a:p>
      </dgm:t>
    </dgm:pt>
    <dgm:pt modelId="{3F05F682-C354-4DCD-864E-3933B5DB53EB}" type="pres">
      <dgm:prSet presAssocID="{38510769-8F78-41CA-B4F9-8906A79AFE2E}" presName="node" presStyleLbl="node1" presStyleIdx="3" presStyleCnt="5" custScaleX="106058" custScaleY="163394" custRadScaleRad="91076" custRadScaleInc="1347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D33150-9681-4356-A310-52A84303B97E}" type="pres">
      <dgm:prSet presAssocID="{38510769-8F78-41CA-B4F9-8906A79AFE2E}" presName="spNode" presStyleCnt="0"/>
      <dgm:spPr/>
    </dgm:pt>
    <dgm:pt modelId="{EF3A97D0-87E7-4CD6-98E5-CB04DC0F6138}" type="pres">
      <dgm:prSet presAssocID="{7778C1B7-9856-4323-AB9C-2C0EAC69F765}" presName="sibTrans" presStyleLbl="sibTrans1D1" presStyleIdx="3" presStyleCnt="5"/>
      <dgm:spPr/>
      <dgm:t>
        <a:bodyPr/>
        <a:lstStyle/>
        <a:p>
          <a:endParaRPr lang="sl-SI"/>
        </a:p>
      </dgm:t>
    </dgm:pt>
    <dgm:pt modelId="{075FA398-469B-4CE2-A18C-C6A6624BE818}" type="pres">
      <dgm:prSet presAssocID="{3F74BCD9-04E3-4439-80AF-3D7BE39C2F30}" presName="node" presStyleLbl="node1" presStyleIdx="4" presStyleCnt="5" custScaleX="146716" custScaleY="144570" custRadScaleRad="97555" custRadScaleInc="102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DEAE05-D5C1-4BEA-804D-850D905BDB5B}" type="pres">
      <dgm:prSet presAssocID="{3F74BCD9-04E3-4439-80AF-3D7BE39C2F30}" presName="spNode" presStyleCnt="0"/>
      <dgm:spPr/>
    </dgm:pt>
    <dgm:pt modelId="{CAD7A9CE-0D8B-4336-96FA-566AF73BDDC8}" type="pres">
      <dgm:prSet presAssocID="{DC7F75AE-EF04-455E-B30E-22E5B8976E4F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66F190E6-B7B6-4ADF-B6B1-0B6F9551C620}" srcId="{F60E35D9-4599-47A2-8C32-B7DF70BE0DFD}" destId="{2CCBCCA7-3070-408A-A0D9-BFA545E1FE03}" srcOrd="2" destOrd="0" parTransId="{4E540DB0-0F09-4CD4-A390-6BB27ED5E13D}" sibTransId="{1ED6B4D8-AFF1-4BF1-8FFA-6D38D020C03F}"/>
    <dgm:cxn modelId="{18328A3A-3A42-4EDE-B8FD-E4B406E3AEF4}" srcId="{F60E35D9-4599-47A2-8C32-B7DF70BE0DFD}" destId="{D01FE6CA-540E-4E81-B8ED-AAB377F6CA5D}" srcOrd="0" destOrd="0" parTransId="{12BF9461-0F0F-479D-9EA8-610EB9BD37C5}" sibTransId="{0A542D55-F30C-4BEC-BDF8-AB084B42E43A}"/>
    <dgm:cxn modelId="{9BC4B70B-CFDB-4CC7-8420-9DE1BA42E962}" srcId="{F60E35D9-4599-47A2-8C32-B7DF70BE0DFD}" destId="{3F74BCD9-04E3-4439-80AF-3D7BE39C2F30}" srcOrd="4" destOrd="0" parTransId="{4B35C351-07D5-432E-86B7-700BFF4EFC5F}" sibTransId="{DC7F75AE-EF04-455E-B30E-22E5B8976E4F}"/>
    <dgm:cxn modelId="{C767A231-7DEA-473D-A355-32E6175E5508}" srcId="{F60E35D9-4599-47A2-8C32-B7DF70BE0DFD}" destId="{4B540E84-DD16-4165-B723-535FF6B9F917}" srcOrd="1" destOrd="0" parTransId="{0B549550-AEE1-414A-828A-5B42DDF09956}" sibTransId="{87C7015C-D309-4CB1-A153-59B678506310}"/>
    <dgm:cxn modelId="{0FC84E03-D2A3-43E1-8A66-19C5C2051D4D}" type="presOf" srcId="{D01FE6CA-540E-4E81-B8ED-AAB377F6CA5D}" destId="{4E5D4194-94C3-4966-82A7-A158C56576BC}" srcOrd="0" destOrd="0" presId="urn:microsoft.com/office/officeart/2005/8/layout/cycle6"/>
    <dgm:cxn modelId="{B8D7441D-1B92-495D-98A8-929CA200AEC4}" type="presOf" srcId="{87C7015C-D309-4CB1-A153-59B678506310}" destId="{25608243-C71D-4B62-BBB1-0A05D00CE972}" srcOrd="0" destOrd="0" presId="urn:microsoft.com/office/officeart/2005/8/layout/cycle6"/>
    <dgm:cxn modelId="{FBC2CFEF-B588-426D-8066-EC4FA25A0A6D}" type="presOf" srcId="{0A542D55-F30C-4BEC-BDF8-AB084B42E43A}" destId="{DA4C9D28-A47A-45A1-BB14-9E9CCAB94ADD}" srcOrd="0" destOrd="0" presId="urn:microsoft.com/office/officeart/2005/8/layout/cycle6"/>
    <dgm:cxn modelId="{543BC444-C806-4E02-A86C-4A2D5A710378}" type="presOf" srcId="{4B540E84-DD16-4165-B723-535FF6B9F917}" destId="{ED30AC82-2BED-4AFC-8DA6-B49AA383C81B}" srcOrd="0" destOrd="0" presId="urn:microsoft.com/office/officeart/2005/8/layout/cycle6"/>
    <dgm:cxn modelId="{DFE57584-7006-481E-AE70-56C712A6D075}" type="presOf" srcId="{3F74BCD9-04E3-4439-80AF-3D7BE39C2F30}" destId="{075FA398-469B-4CE2-A18C-C6A6624BE818}" srcOrd="0" destOrd="0" presId="urn:microsoft.com/office/officeart/2005/8/layout/cycle6"/>
    <dgm:cxn modelId="{F5AD8637-B65F-4AE3-A99E-6EB18778A407}" type="presOf" srcId="{F60E35D9-4599-47A2-8C32-B7DF70BE0DFD}" destId="{A96BC556-FE6F-451A-89A8-43D7A07D123C}" srcOrd="0" destOrd="0" presId="urn:microsoft.com/office/officeart/2005/8/layout/cycle6"/>
    <dgm:cxn modelId="{62AF6AF1-C0BC-4A13-A31D-4CCED2DDF21F}" type="presOf" srcId="{38510769-8F78-41CA-B4F9-8906A79AFE2E}" destId="{3F05F682-C354-4DCD-864E-3933B5DB53EB}" srcOrd="0" destOrd="0" presId="urn:microsoft.com/office/officeart/2005/8/layout/cycle6"/>
    <dgm:cxn modelId="{10517F31-34FD-405E-8C4F-18BC47B920B8}" srcId="{F60E35D9-4599-47A2-8C32-B7DF70BE0DFD}" destId="{38510769-8F78-41CA-B4F9-8906A79AFE2E}" srcOrd="3" destOrd="0" parTransId="{97160478-5E92-46C1-A8E4-929381567767}" sibTransId="{7778C1B7-9856-4323-AB9C-2C0EAC69F765}"/>
    <dgm:cxn modelId="{1DDBB2DD-F66A-4FDC-8897-9E809296F193}" type="presOf" srcId="{DC7F75AE-EF04-455E-B30E-22E5B8976E4F}" destId="{CAD7A9CE-0D8B-4336-96FA-566AF73BDDC8}" srcOrd="0" destOrd="0" presId="urn:microsoft.com/office/officeart/2005/8/layout/cycle6"/>
    <dgm:cxn modelId="{5CE736D7-CB77-42D0-B06A-22C3AE874BB4}" type="presOf" srcId="{1ED6B4D8-AFF1-4BF1-8FFA-6D38D020C03F}" destId="{7D10EFC3-5B5A-4C73-B8FB-D94FE43C3D50}" srcOrd="0" destOrd="0" presId="urn:microsoft.com/office/officeart/2005/8/layout/cycle6"/>
    <dgm:cxn modelId="{7280B0E8-EBEF-4FEF-9961-DB8C77F4E3DD}" type="presOf" srcId="{7778C1B7-9856-4323-AB9C-2C0EAC69F765}" destId="{EF3A97D0-87E7-4CD6-98E5-CB04DC0F6138}" srcOrd="0" destOrd="0" presId="urn:microsoft.com/office/officeart/2005/8/layout/cycle6"/>
    <dgm:cxn modelId="{CA3C718A-4987-49A3-A81E-AFEDEE24C555}" type="presOf" srcId="{2CCBCCA7-3070-408A-A0D9-BFA545E1FE03}" destId="{75C8CA8A-87EC-4ABB-8153-14A97D37F072}" srcOrd="0" destOrd="0" presId="urn:microsoft.com/office/officeart/2005/8/layout/cycle6"/>
    <dgm:cxn modelId="{6657AB8F-12F7-4241-83C6-DBB3036882F5}" type="presParOf" srcId="{A96BC556-FE6F-451A-89A8-43D7A07D123C}" destId="{4E5D4194-94C3-4966-82A7-A158C56576BC}" srcOrd="0" destOrd="0" presId="urn:microsoft.com/office/officeart/2005/8/layout/cycle6"/>
    <dgm:cxn modelId="{ED6C8CDA-D135-45F8-BBFD-0B45B64FF9DF}" type="presParOf" srcId="{A96BC556-FE6F-451A-89A8-43D7A07D123C}" destId="{D0788DAF-B9B4-41D0-912F-7558493A3BB7}" srcOrd="1" destOrd="0" presId="urn:microsoft.com/office/officeart/2005/8/layout/cycle6"/>
    <dgm:cxn modelId="{9BD0030D-0C88-4742-A2D0-0893172FA5A8}" type="presParOf" srcId="{A96BC556-FE6F-451A-89A8-43D7A07D123C}" destId="{DA4C9D28-A47A-45A1-BB14-9E9CCAB94ADD}" srcOrd="2" destOrd="0" presId="urn:microsoft.com/office/officeart/2005/8/layout/cycle6"/>
    <dgm:cxn modelId="{008BD0C4-85B3-4DC7-A4E8-037332E7CB66}" type="presParOf" srcId="{A96BC556-FE6F-451A-89A8-43D7A07D123C}" destId="{ED30AC82-2BED-4AFC-8DA6-B49AA383C81B}" srcOrd="3" destOrd="0" presId="urn:microsoft.com/office/officeart/2005/8/layout/cycle6"/>
    <dgm:cxn modelId="{742DD34C-D917-48AB-BE2E-D8DA8BF3E054}" type="presParOf" srcId="{A96BC556-FE6F-451A-89A8-43D7A07D123C}" destId="{88AFBCB5-2C09-44B4-A305-C412932122BC}" srcOrd="4" destOrd="0" presId="urn:microsoft.com/office/officeart/2005/8/layout/cycle6"/>
    <dgm:cxn modelId="{D4D787F5-D434-494C-B97E-FE338E277717}" type="presParOf" srcId="{A96BC556-FE6F-451A-89A8-43D7A07D123C}" destId="{25608243-C71D-4B62-BBB1-0A05D00CE972}" srcOrd="5" destOrd="0" presId="urn:microsoft.com/office/officeart/2005/8/layout/cycle6"/>
    <dgm:cxn modelId="{9B7A5116-23A3-4AD1-8401-FCAC1B2CC021}" type="presParOf" srcId="{A96BC556-FE6F-451A-89A8-43D7A07D123C}" destId="{75C8CA8A-87EC-4ABB-8153-14A97D37F072}" srcOrd="6" destOrd="0" presId="urn:microsoft.com/office/officeart/2005/8/layout/cycle6"/>
    <dgm:cxn modelId="{53C5A95D-597D-4BF3-ABE0-C624984374B5}" type="presParOf" srcId="{A96BC556-FE6F-451A-89A8-43D7A07D123C}" destId="{D2D2D1FF-7C9A-44DC-867E-566808CDDF8D}" srcOrd="7" destOrd="0" presId="urn:microsoft.com/office/officeart/2005/8/layout/cycle6"/>
    <dgm:cxn modelId="{A7B703A3-D58E-4A38-ADD1-5CBA5AC5245F}" type="presParOf" srcId="{A96BC556-FE6F-451A-89A8-43D7A07D123C}" destId="{7D10EFC3-5B5A-4C73-B8FB-D94FE43C3D50}" srcOrd="8" destOrd="0" presId="urn:microsoft.com/office/officeart/2005/8/layout/cycle6"/>
    <dgm:cxn modelId="{BFCCD604-C52F-497C-8B33-60CE52FA982F}" type="presParOf" srcId="{A96BC556-FE6F-451A-89A8-43D7A07D123C}" destId="{3F05F682-C354-4DCD-864E-3933B5DB53EB}" srcOrd="9" destOrd="0" presId="urn:microsoft.com/office/officeart/2005/8/layout/cycle6"/>
    <dgm:cxn modelId="{89431B96-0A26-467D-8B49-265C4D88CD1B}" type="presParOf" srcId="{A96BC556-FE6F-451A-89A8-43D7A07D123C}" destId="{30D33150-9681-4356-A310-52A84303B97E}" srcOrd="10" destOrd="0" presId="urn:microsoft.com/office/officeart/2005/8/layout/cycle6"/>
    <dgm:cxn modelId="{4DF9718A-6AD1-4C42-B1D4-CF393A6A9584}" type="presParOf" srcId="{A96BC556-FE6F-451A-89A8-43D7A07D123C}" destId="{EF3A97D0-87E7-4CD6-98E5-CB04DC0F6138}" srcOrd="11" destOrd="0" presId="urn:microsoft.com/office/officeart/2005/8/layout/cycle6"/>
    <dgm:cxn modelId="{70039CCD-C18D-4436-B4AF-9BDB81DDAA5F}" type="presParOf" srcId="{A96BC556-FE6F-451A-89A8-43D7A07D123C}" destId="{075FA398-469B-4CE2-A18C-C6A6624BE818}" srcOrd="12" destOrd="0" presId="urn:microsoft.com/office/officeart/2005/8/layout/cycle6"/>
    <dgm:cxn modelId="{D49948F4-9AC7-42A8-B511-2CE68D88BA2D}" type="presParOf" srcId="{A96BC556-FE6F-451A-89A8-43D7A07D123C}" destId="{3CDEAE05-D5C1-4BEA-804D-850D905BDB5B}" srcOrd="13" destOrd="0" presId="urn:microsoft.com/office/officeart/2005/8/layout/cycle6"/>
    <dgm:cxn modelId="{80D9F910-D816-4A8B-8586-D53DF1829456}" type="presParOf" srcId="{A96BC556-FE6F-451A-89A8-43D7A07D123C}" destId="{CAD7A9CE-0D8B-4336-96FA-566AF73BDDC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9D7B7-15F3-4E7D-877A-3A242EAF477A}">
      <dsp:nvSpPr>
        <dsp:cNvPr id="0" name=""/>
        <dsp:cNvSpPr/>
      </dsp:nvSpPr>
      <dsp:spPr>
        <a:xfrm>
          <a:off x="0" y="0"/>
          <a:ext cx="8572560" cy="621510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600" b="1" kern="1200" dirty="0" smtClean="0"/>
            <a:t>NAMEN PREDSTAVITVE</a:t>
          </a:r>
          <a:endParaRPr lang="en-US" sz="3600" b="1" kern="1200" dirty="0"/>
        </a:p>
      </dsp:txBody>
      <dsp:txXfrm>
        <a:off x="0" y="0"/>
        <a:ext cx="8572560" cy="1864531"/>
      </dsp:txXfrm>
    </dsp:sp>
    <dsp:sp modelId="{8B4EF3A9-CFAD-4C33-8F9B-C918B1C86B18}">
      <dsp:nvSpPr>
        <dsp:cNvPr id="0" name=""/>
        <dsp:cNvSpPr/>
      </dsp:nvSpPr>
      <dsp:spPr>
        <a:xfrm>
          <a:off x="857255" y="1865062"/>
          <a:ext cx="6858048" cy="1221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Učni načrt za 4., 5. in 6. razred</a:t>
          </a:r>
          <a:endParaRPr lang="en-US" sz="3200" kern="1200" dirty="0"/>
        </a:p>
      </dsp:txBody>
      <dsp:txXfrm>
        <a:off x="893017" y="1900824"/>
        <a:ext cx="6786524" cy="1149495"/>
      </dsp:txXfrm>
    </dsp:sp>
    <dsp:sp modelId="{77A97BB4-38B1-4B35-A262-44CCF2F0DB47}">
      <dsp:nvSpPr>
        <dsp:cNvPr id="0" name=""/>
        <dsp:cNvSpPr/>
      </dsp:nvSpPr>
      <dsp:spPr>
        <a:xfrm>
          <a:off x="857255" y="3273931"/>
          <a:ext cx="6858048" cy="1221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Ponudba neobveznih izbirnih predmetov</a:t>
          </a:r>
          <a:endParaRPr lang="en-US" sz="3200" kern="1200" dirty="0"/>
        </a:p>
      </dsp:txBody>
      <dsp:txXfrm>
        <a:off x="893017" y="3309693"/>
        <a:ext cx="6786524" cy="1149495"/>
      </dsp:txXfrm>
    </dsp:sp>
    <dsp:sp modelId="{2CC5AC19-3B39-4457-B644-AED232B2D3BC}">
      <dsp:nvSpPr>
        <dsp:cNvPr id="0" name=""/>
        <dsp:cNvSpPr/>
      </dsp:nvSpPr>
      <dsp:spPr>
        <a:xfrm>
          <a:off x="857255" y="4682800"/>
          <a:ext cx="6858048" cy="1221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Način izbora</a:t>
          </a:r>
          <a:endParaRPr lang="en-US" sz="3200" kern="1200" dirty="0"/>
        </a:p>
      </dsp:txBody>
      <dsp:txXfrm>
        <a:off x="893017" y="4718562"/>
        <a:ext cx="6786524" cy="1149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58E5-CB72-4556-9300-0BC221B05755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 dirty="0"/>
        </a:p>
      </dsp:txBody>
      <dsp:txXfrm rot="-5400000">
        <a:off x="1" y="351811"/>
        <a:ext cx="699225" cy="299669"/>
      </dsp:txXfrm>
    </dsp:sp>
    <dsp:sp modelId="{8D02D5BC-A287-4DE2-BC91-FFD77EE07419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3500" b="1" i="1" kern="1200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DRUGI TUJI JEZIK – NEMŠČINA </a:t>
          </a:r>
          <a:r>
            <a:rPr lang="sl-SI" sz="2400" b="1" i="1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(2URI)</a:t>
          </a:r>
          <a:endParaRPr lang="sl-SI" sz="2400" b="1" i="1" kern="1200" dirty="0">
            <a:solidFill>
              <a:schemeClr val="tx1"/>
            </a:solidFill>
          </a:endParaRPr>
        </a:p>
      </dsp:txBody>
      <dsp:txXfrm rot="-5400000">
        <a:off x="699226" y="33894"/>
        <a:ext cx="7498679" cy="585891"/>
      </dsp:txXfrm>
    </dsp:sp>
    <dsp:sp modelId="{0DB16D3E-44C1-4446-A5BE-387BEB3ED0F1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2">
            <a:hueOff val="209694"/>
            <a:satOff val="-1981"/>
            <a:lumOff val="-2059"/>
            <a:alphaOff val="0"/>
          </a:schemeClr>
        </a:solidFill>
        <a:ln w="25400" cap="flat" cmpd="sng" algn="ctr">
          <a:solidFill>
            <a:schemeClr val="accent2">
              <a:hueOff val="209694"/>
              <a:satOff val="-1981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 dirty="0"/>
        </a:p>
      </dsp:txBody>
      <dsp:txXfrm rot="-5400000">
        <a:off x="1" y="1232479"/>
        <a:ext cx="699225" cy="299669"/>
      </dsp:txXfrm>
    </dsp:sp>
    <dsp:sp modelId="{8EECB8A7-13ED-4B35-A44E-A85701B12825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209694"/>
              <a:satOff val="-1981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3800" b="1" i="1" kern="1200" dirty="0" smtClean="0">
              <a:solidFill>
                <a:srgbClr val="FF6600"/>
              </a:solidFill>
            </a:rPr>
            <a:t>RAČUNALNIŠTVO  </a:t>
          </a:r>
          <a:r>
            <a:rPr lang="sl-SI" sz="2400" b="1" i="1" kern="1200" dirty="0" smtClean="0">
              <a:solidFill>
                <a:schemeClr val="tx1"/>
              </a:solidFill>
            </a:rPr>
            <a:t>(1 URA)</a:t>
          </a:r>
          <a:endParaRPr lang="sl-SI" sz="2400" b="1" i="1" kern="1200" dirty="0">
            <a:solidFill>
              <a:schemeClr val="tx1"/>
            </a:solidFill>
          </a:endParaRPr>
        </a:p>
      </dsp:txBody>
      <dsp:txXfrm rot="-5400000">
        <a:off x="699226" y="914562"/>
        <a:ext cx="7498679" cy="585891"/>
      </dsp:txXfrm>
    </dsp:sp>
    <dsp:sp modelId="{DA2A068E-6EFC-4924-9DF4-589F633B5BBA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254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900" b="1" kern="1200" dirty="0">
            <a:solidFill>
              <a:srgbClr val="FF6600"/>
            </a:solidFill>
          </a:endParaRPr>
        </a:p>
      </dsp:txBody>
      <dsp:txXfrm rot="-5400000">
        <a:off x="1" y="2113147"/>
        <a:ext cx="699225" cy="299669"/>
      </dsp:txXfrm>
    </dsp:sp>
    <dsp:sp modelId="{233A22FF-0DD2-4C1E-B8B4-5C0AD3A1E0B7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3800" b="1" i="1" kern="1200" dirty="0" smtClean="0">
              <a:solidFill>
                <a:srgbClr val="FF6600"/>
              </a:solidFill>
            </a:rPr>
            <a:t>ŠPORT </a:t>
          </a:r>
          <a:r>
            <a:rPr lang="sl-SI" sz="2400" b="1" i="1" kern="1200" dirty="0" smtClean="0">
              <a:solidFill>
                <a:schemeClr val="tx1"/>
              </a:solidFill>
            </a:rPr>
            <a:t>(1 URA)</a:t>
          </a:r>
          <a:endParaRPr lang="sl-SI" sz="2400" b="1" i="1" kern="1200" dirty="0">
            <a:solidFill>
              <a:schemeClr val="tx1"/>
            </a:solidFill>
          </a:endParaRPr>
        </a:p>
      </dsp:txBody>
      <dsp:txXfrm rot="-5400000">
        <a:off x="699226" y="1795229"/>
        <a:ext cx="7498679" cy="585891"/>
      </dsp:txXfrm>
    </dsp:sp>
    <dsp:sp modelId="{05000BB6-D3A1-4930-9C17-470A70871F0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2">
            <a:hueOff val="629081"/>
            <a:satOff val="-5942"/>
            <a:lumOff val="-6178"/>
            <a:alphaOff val="0"/>
          </a:schemeClr>
        </a:solidFill>
        <a:ln w="25400" cap="flat" cmpd="sng" algn="ctr">
          <a:solidFill>
            <a:schemeClr val="accent2">
              <a:hueOff val="629081"/>
              <a:satOff val="-5942"/>
              <a:lumOff val="-6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900" b="1" kern="1200" dirty="0">
            <a:solidFill>
              <a:srgbClr val="FF6600"/>
            </a:solidFill>
          </a:endParaRPr>
        </a:p>
      </dsp:txBody>
      <dsp:txXfrm rot="-5400000">
        <a:off x="1" y="2993815"/>
        <a:ext cx="699225" cy="299669"/>
      </dsp:txXfrm>
    </dsp:sp>
    <dsp:sp modelId="{E4DAD70D-D030-4690-AABB-77E805683BAE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29081"/>
              <a:satOff val="-5942"/>
              <a:lumOff val="-6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3600" b="1" i="1" kern="1200" dirty="0" smtClean="0">
              <a:solidFill>
                <a:srgbClr val="FF6600"/>
              </a:solidFill>
            </a:rPr>
            <a:t>UMETNOST </a:t>
          </a:r>
          <a:r>
            <a:rPr lang="sl-SI" sz="3600" b="1" i="1" kern="1200" dirty="0" smtClean="0">
              <a:solidFill>
                <a:srgbClr val="FF6600"/>
              </a:solidFill>
            </a:rPr>
            <a:t>– GLEDALIŠKA DEJ.</a:t>
          </a:r>
          <a:r>
            <a:rPr lang="sl-SI" sz="2000" b="1" i="1" kern="1200" dirty="0" smtClean="0">
              <a:solidFill>
                <a:schemeClr val="tx1"/>
              </a:solidFill>
            </a:rPr>
            <a:t>(</a:t>
          </a:r>
          <a:r>
            <a:rPr lang="sl-SI" sz="2400" b="1" i="1" kern="1200" dirty="0" smtClean="0">
              <a:solidFill>
                <a:schemeClr val="tx1"/>
              </a:solidFill>
            </a:rPr>
            <a:t>1 </a:t>
          </a:r>
          <a:r>
            <a:rPr lang="sl-SI" sz="2400" b="1" i="1" kern="1200" dirty="0" smtClean="0">
              <a:solidFill>
                <a:schemeClr val="tx1"/>
              </a:solidFill>
            </a:rPr>
            <a:t>URA)</a:t>
          </a:r>
          <a:endParaRPr lang="sl-SI" sz="2400" b="1" i="1" kern="1200" dirty="0">
            <a:solidFill>
              <a:schemeClr val="tx1"/>
            </a:solidFill>
          </a:endParaRPr>
        </a:p>
      </dsp:txBody>
      <dsp:txXfrm rot="-5400000">
        <a:off x="699226" y="2675897"/>
        <a:ext cx="7498679" cy="585891"/>
      </dsp:txXfrm>
    </dsp:sp>
    <dsp:sp modelId="{15596A98-CF73-44B1-A13E-5CBA8C5138A1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25400" cap="flat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 dirty="0"/>
        </a:p>
      </dsp:txBody>
      <dsp:txXfrm rot="-5400000">
        <a:off x="1" y="3874483"/>
        <a:ext cx="699225" cy="299669"/>
      </dsp:txXfrm>
    </dsp:sp>
    <dsp:sp modelId="{249D26FE-94AE-4076-B44C-6ADA029A6121}">
      <dsp:nvSpPr>
        <dsp:cNvPr id="0" name=""/>
        <dsp:cNvSpPr/>
      </dsp:nvSpPr>
      <dsp:spPr>
        <a:xfrm rot="5400000">
          <a:off x="4080433" y="97114"/>
          <a:ext cx="649281" cy="7530374"/>
        </a:xfrm>
        <a:prstGeom prst="round2Same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3800" b="1" i="1" kern="1200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TEHNIKA  </a:t>
          </a:r>
          <a:r>
            <a:rPr lang="sl-SI" sz="2400" b="1" i="1" kern="1200" dirty="0" smtClean="0">
              <a:solidFill>
                <a:schemeClr val="tx1"/>
              </a:solidFill>
            </a:rPr>
            <a:t>(1 URA)</a:t>
          </a:r>
          <a:endParaRPr lang="sl-SI" sz="2400" b="1" i="1" kern="1200" dirty="0">
            <a:solidFill>
              <a:schemeClr val="tx1"/>
            </a:solidFill>
          </a:endParaRPr>
        </a:p>
      </dsp:txBody>
      <dsp:txXfrm rot="-5400000">
        <a:off x="639887" y="3569356"/>
        <a:ext cx="7498679" cy="585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A60B8-6031-4B4E-AD1C-1AC667CDE7F1}">
      <dsp:nvSpPr>
        <dsp:cNvPr id="0" name=""/>
        <dsp:cNvSpPr/>
      </dsp:nvSpPr>
      <dsp:spPr>
        <a:xfrm>
          <a:off x="0" y="0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Izbirni predmet je </a:t>
          </a:r>
          <a:r>
            <a:rPr lang="sl-SI" sz="2800" b="1" kern="1200" dirty="0" smtClean="0">
              <a:solidFill>
                <a:srgbClr val="FF6600"/>
              </a:solidFill>
            </a:rPr>
            <a:t>neobvezen, </a:t>
          </a:r>
          <a:r>
            <a:rPr lang="sl-SI" sz="2800" kern="1200" dirty="0" smtClean="0"/>
            <a:t>torej ga ni nujno izbrati. </a:t>
          </a:r>
          <a:r>
            <a:rPr lang="en-US" sz="2800" kern="1200" dirty="0" smtClean="0"/>
            <a:t/>
          </a:r>
          <a:br>
            <a:rPr lang="en-US" sz="2800" kern="1200" dirty="0" smtClean="0"/>
          </a:br>
          <a:endParaRPr lang="en-US" sz="2800" kern="1200" dirty="0"/>
        </a:p>
      </dsp:txBody>
      <dsp:txXfrm>
        <a:off x="33951" y="33951"/>
        <a:ext cx="4766313" cy="1091262"/>
      </dsp:txXfrm>
    </dsp:sp>
    <dsp:sp modelId="{6BB09CAF-39E5-4337-831B-E880E7B8584C}">
      <dsp:nvSpPr>
        <dsp:cNvPr id="0" name=""/>
        <dsp:cNvSpPr/>
      </dsp:nvSpPr>
      <dsp:spPr>
        <a:xfrm>
          <a:off x="512139" y="1369922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9592"/>
                <a:satOff val="-2641"/>
                <a:lumOff val="-2746"/>
                <a:alphaOff val="0"/>
                <a:tint val="50000"/>
                <a:satMod val="300000"/>
              </a:schemeClr>
            </a:gs>
            <a:gs pos="35000">
              <a:schemeClr val="accent2">
                <a:hueOff val="279592"/>
                <a:satOff val="-2641"/>
                <a:lumOff val="-2746"/>
                <a:alphaOff val="0"/>
                <a:tint val="37000"/>
                <a:satMod val="300000"/>
              </a:schemeClr>
            </a:gs>
            <a:gs pos="100000">
              <a:schemeClr val="accent2">
                <a:hueOff val="279592"/>
                <a:satOff val="-2641"/>
                <a:lumOff val="-27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Ko pa se učenec za predmet </a:t>
          </a:r>
          <a:r>
            <a:rPr lang="sl-SI" sz="2200" b="1" kern="1200" dirty="0" smtClean="0">
              <a:solidFill>
                <a:srgbClr val="FF6600"/>
              </a:solidFill>
            </a:rPr>
            <a:t>odloči</a:t>
          </a:r>
          <a:r>
            <a:rPr lang="sl-SI" sz="2200" kern="1200" dirty="0" smtClean="0"/>
            <a:t>, ga mora </a:t>
          </a:r>
          <a:r>
            <a:rPr lang="sl-SI" sz="2200" b="1" kern="1200" dirty="0" smtClean="0">
              <a:solidFill>
                <a:srgbClr val="FF6600"/>
              </a:solidFill>
            </a:rPr>
            <a:t>obvezno</a:t>
          </a:r>
          <a:r>
            <a:rPr lang="sl-SI" sz="2200" kern="1200" dirty="0" smtClean="0"/>
            <a:t> obiskovati do konca šolskega leta. </a:t>
          </a:r>
          <a:endParaRPr lang="en-US" sz="2200" kern="1200" dirty="0"/>
        </a:p>
      </dsp:txBody>
      <dsp:txXfrm>
        <a:off x="546090" y="1403873"/>
        <a:ext cx="4781594" cy="1091262"/>
      </dsp:txXfrm>
    </dsp:sp>
    <dsp:sp modelId="{6E2CB5E5-B64F-4DCE-BAD3-4F0439C57667}">
      <dsp:nvSpPr>
        <dsp:cNvPr id="0" name=""/>
        <dsp:cNvSpPr/>
      </dsp:nvSpPr>
      <dsp:spPr>
        <a:xfrm>
          <a:off x="1016634" y="2739844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59183"/>
                <a:satOff val="-5282"/>
                <a:lumOff val="-5491"/>
                <a:alphaOff val="0"/>
                <a:tint val="50000"/>
                <a:satMod val="300000"/>
              </a:schemeClr>
            </a:gs>
            <a:gs pos="35000">
              <a:schemeClr val="accent2">
                <a:hueOff val="559183"/>
                <a:satOff val="-5282"/>
                <a:lumOff val="-5491"/>
                <a:alphaOff val="0"/>
                <a:tint val="37000"/>
                <a:satMod val="300000"/>
              </a:schemeClr>
            </a:gs>
            <a:gs pos="100000">
              <a:schemeClr val="accent2">
                <a:hueOff val="559183"/>
                <a:satOff val="-5282"/>
                <a:lumOff val="-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Učenec </a:t>
          </a:r>
          <a:r>
            <a:rPr lang="sl-SI" sz="2000" b="1" kern="1200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lahko napreduje </a:t>
          </a:r>
          <a:r>
            <a:rPr lang="sl-SI" sz="20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le, če ima pozitivne zaključne ocene pri vseh predmetih, tudi pri izbirnih. </a:t>
          </a:r>
          <a:endParaRPr lang="en-US" sz="2000" kern="1200" dirty="0"/>
        </a:p>
      </dsp:txBody>
      <dsp:txXfrm>
        <a:off x="1050585" y="2773795"/>
        <a:ext cx="4789238" cy="1091262"/>
      </dsp:txXfrm>
    </dsp:sp>
    <dsp:sp modelId="{E00DDD90-7C03-49C7-B7C0-3A9D6B903582}">
      <dsp:nvSpPr>
        <dsp:cNvPr id="0" name=""/>
        <dsp:cNvSpPr/>
      </dsp:nvSpPr>
      <dsp:spPr>
        <a:xfrm>
          <a:off x="1528773" y="4109766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38775"/>
                <a:satOff val="-7923"/>
                <a:lumOff val="-8237"/>
                <a:alphaOff val="0"/>
                <a:tint val="50000"/>
                <a:satMod val="300000"/>
              </a:schemeClr>
            </a:gs>
            <a:gs pos="35000">
              <a:schemeClr val="accent2">
                <a:hueOff val="838775"/>
                <a:satOff val="-7923"/>
                <a:lumOff val="-8237"/>
                <a:alphaOff val="0"/>
                <a:tint val="37000"/>
                <a:satMod val="300000"/>
              </a:schemeClr>
            </a:gs>
            <a:gs pos="100000">
              <a:schemeClr val="accent2">
                <a:hueOff val="838775"/>
                <a:satOff val="-7923"/>
                <a:lumOff val="-82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Izbrati predmet, pri katerem bo otrok glede na svoje </a:t>
          </a:r>
          <a:r>
            <a:rPr lang="sl-SI" sz="2400" b="1" kern="1200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sposobnosti in interese čim uspešnejši.</a:t>
          </a:r>
          <a:endParaRPr lang="en-US" sz="2400" b="1" kern="1200" dirty="0">
            <a:solidFill>
              <a:srgbClr val="FF6600"/>
            </a:solidFill>
          </a:endParaRPr>
        </a:p>
      </dsp:txBody>
      <dsp:txXfrm>
        <a:off x="1562724" y="4143717"/>
        <a:ext cx="4781594" cy="1091262"/>
      </dsp:txXfrm>
    </dsp:sp>
    <dsp:sp modelId="{236FF10A-818F-455C-A639-0A5E04F8ABA8}">
      <dsp:nvSpPr>
        <dsp:cNvPr id="0" name=""/>
        <dsp:cNvSpPr/>
      </dsp:nvSpPr>
      <dsp:spPr>
        <a:xfrm>
          <a:off x="5361635" y="887814"/>
          <a:ext cx="753457" cy="75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531163" y="887814"/>
        <a:ext cx="414401" cy="566976"/>
      </dsp:txXfrm>
    </dsp:sp>
    <dsp:sp modelId="{C34A7EBE-E0C8-441F-B8D8-9BF4CE7AAF15}">
      <dsp:nvSpPr>
        <dsp:cNvPr id="0" name=""/>
        <dsp:cNvSpPr/>
      </dsp:nvSpPr>
      <dsp:spPr>
        <a:xfrm>
          <a:off x="5873774" y="2257736"/>
          <a:ext cx="753457" cy="75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3878"/>
            <a:satOff val="-6554"/>
            <a:lumOff val="-68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43878"/>
              <a:satOff val="-6554"/>
              <a:lumOff val="-6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043302" y="2257736"/>
        <a:ext cx="414401" cy="566976"/>
      </dsp:txXfrm>
    </dsp:sp>
    <dsp:sp modelId="{4304ECD3-DA33-478A-A054-75FEFB0FF16A}">
      <dsp:nvSpPr>
        <dsp:cNvPr id="0" name=""/>
        <dsp:cNvSpPr/>
      </dsp:nvSpPr>
      <dsp:spPr>
        <a:xfrm>
          <a:off x="6378269" y="3627658"/>
          <a:ext cx="753457" cy="75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87755"/>
            <a:satOff val="-13107"/>
            <a:lumOff val="-136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547797" y="3627658"/>
        <a:ext cx="414401" cy="566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A60B8-6031-4B4E-AD1C-1AC667CDE7F1}">
      <dsp:nvSpPr>
        <dsp:cNvPr id="0" name=""/>
        <dsp:cNvSpPr/>
      </dsp:nvSpPr>
      <dsp:spPr>
        <a:xfrm>
          <a:off x="0" y="0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Izbirni predmeti se </a:t>
          </a:r>
          <a:r>
            <a:rPr lang="sl-SI" sz="2800" b="1" kern="1200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ocenjujejo</a:t>
          </a:r>
          <a:r>
            <a:rPr lang="sl-SI" sz="28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 s številčnimi ocenami od 1 do 5 in se vpišejo v spričevalo.</a:t>
          </a:r>
          <a:endParaRPr lang="en-US" sz="2800" kern="1200" dirty="0"/>
        </a:p>
      </dsp:txBody>
      <dsp:txXfrm>
        <a:off x="33951" y="33951"/>
        <a:ext cx="4766313" cy="1091262"/>
      </dsp:txXfrm>
    </dsp:sp>
    <dsp:sp modelId="{6BB09CAF-39E5-4337-831B-E880E7B8584C}">
      <dsp:nvSpPr>
        <dsp:cNvPr id="0" name=""/>
        <dsp:cNvSpPr/>
      </dsp:nvSpPr>
      <dsp:spPr>
        <a:xfrm>
          <a:off x="512139" y="1369922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9592"/>
                <a:satOff val="-2641"/>
                <a:lumOff val="-2746"/>
                <a:alphaOff val="0"/>
                <a:tint val="50000"/>
                <a:satMod val="300000"/>
              </a:schemeClr>
            </a:gs>
            <a:gs pos="35000">
              <a:schemeClr val="accent2">
                <a:hueOff val="279592"/>
                <a:satOff val="-2641"/>
                <a:lumOff val="-2746"/>
                <a:alphaOff val="0"/>
                <a:tint val="37000"/>
                <a:satMod val="300000"/>
              </a:schemeClr>
            </a:gs>
            <a:gs pos="100000">
              <a:schemeClr val="accent2">
                <a:hueOff val="279592"/>
                <a:satOff val="-2641"/>
                <a:lumOff val="-27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Znanje izbirnih predmetov </a:t>
          </a:r>
          <a:r>
            <a:rPr lang="sl-SI" sz="2200" b="1" kern="1200" dirty="0" smtClean="0">
              <a:solidFill>
                <a:srgbClr val="FF6600"/>
              </a:solidFill>
              <a:latin typeface="+mn-lt"/>
              <a:ea typeface="+mn-lt"/>
              <a:cs typeface="+mn-lt"/>
            </a:rPr>
            <a:t>se ne preverja </a:t>
          </a:r>
          <a:r>
            <a:rPr lang="sl-SI" sz="2200" kern="1200" dirty="0" smtClean="0">
              <a:solidFill>
                <a:schemeClr val="tx1"/>
              </a:solidFill>
              <a:latin typeface="+mn-lt"/>
              <a:ea typeface="+mn-lt"/>
              <a:cs typeface="+mn-lt"/>
            </a:rPr>
            <a:t>na nacionalnem preverjanju znanja.  </a:t>
          </a:r>
          <a:endParaRPr lang="en-US" sz="2200" kern="1200" dirty="0"/>
        </a:p>
      </dsp:txBody>
      <dsp:txXfrm>
        <a:off x="546090" y="1403873"/>
        <a:ext cx="4781594" cy="1091262"/>
      </dsp:txXfrm>
    </dsp:sp>
    <dsp:sp modelId="{6E2CB5E5-B64F-4DCE-BAD3-4F0439C57667}">
      <dsp:nvSpPr>
        <dsp:cNvPr id="0" name=""/>
        <dsp:cNvSpPr/>
      </dsp:nvSpPr>
      <dsp:spPr>
        <a:xfrm>
          <a:off x="1016634" y="2739844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59183"/>
                <a:satOff val="-5282"/>
                <a:lumOff val="-5491"/>
                <a:alphaOff val="0"/>
                <a:tint val="50000"/>
                <a:satMod val="300000"/>
              </a:schemeClr>
            </a:gs>
            <a:gs pos="35000">
              <a:schemeClr val="accent2">
                <a:hueOff val="559183"/>
                <a:satOff val="-5282"/>
                <a:lumOff val="-5491"/>
                <a:alphaOff val="0"/>
                <a:tint val="37000"/>
                <a:satMod val="300000"/>
              </a:schemeClr>
            </a:gs>
            <a:gs pos="100000">
              <a:schemeClr val="accent2">
                <a:hueOff val="559183"/>
                <a:satOff val="-5282"/>
                <a:lumOff val="-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Neobvezni izbirni predmeti sodijo v </a:t>
          </a:r>
          <a:r>
            <a:rPr lang="sl-SI" sz="2000" b="1" kern="1200" dirty="0" smtClean="0">
              <a:solidFill>
                <a:srgbClr val="FF6600"/>
              </a:solidFill>
            </a:rPr>
            <a:t>razširjeni program </a:t>
          </a:r>
          <a:r>
            <a:rPr lang="sl-SI" sz="2000" kern="1200" dirty="0" smtClean="0"/>
            <a:t>osnovne šole, zato ne morejo biti uvrščeni v urnik med obvezne predmete.</a:t>
          </a:r>
          <a:endParaRPr lang="en-US" sz="2000" kern="1200" dirty="0"/>
        </a:p>
      </dsp:txBody>
      <dsp:txXfrm>
        <a:off x="1050585" y="2773795"/>
        <a:ext cx="4789238" cy="1091262"/>
      </dsp:txXfrm>
    </dsp:sp>
    <dsp:sp modelId="{E00DDD90-7C03-49C7-B7C0-3A9D6B903582}">
      <dsp:nvSpPr>
        <dsp:cNvPr id="0" name=""/>
        <dsp:cNvSpPr/>
      </dsp:nvSpPr>
      <dsp:spPr>
        <a:xfrm>
          <a:off x="1528773" y="4109766"/>
          <a:ext cx="6115092" cy="1159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38775"/>
                <a:satOff val="-7923"/>
                <a:lumOff val="-8237"/>
                <a:alphaOff val="0"/>
                <a:tint val="50000"/>
                <a:satMod val="300000"/>
              </a:schemeClr>
            </a:gs>
            <a:gs pos="35000">
              <a:schemeClr val="accent2">
                <a:hueOff val="838775"/>
                <a:satOff val="-7923"/>
                <a:lumOff val="-8237"/>
                <a:alphaOff val="0"/>
                <a:tint val="37000"/>
                <a:satMod val="300000"/>
              </a:schemeClr>
            </a:gs>
            <a:gs pos="100000">
              <a:schemeClr val="accent2">
                <a:hueOff val="838775"/>
                <a:satOff val="-7923"/>
                <a:lumOff val="-82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Predvidoma se bodo izvajali takoj po pouku. </a:t>
          </a:r>
          <a:endParaRPr lang="en-US" sz="2400" kern="1200" dirty="0"/>
        </a:p>
      </dsp:txBody>
      <dsp:txXfrm>
        <a:off x="1562724" y="4143717"/>
        <a:ext cx="4781594" cy="1091262"/>
      </dsp:txXfrm>
    </dsp:sp>
    <dsp:sp modelId="{236FF10A-818F-455C-A639-0A5E04F8ABA8}">
      <dsp:nvSpPr>
        <dsp:cNvPr id="0" name=""/>
        <dsp:cNvSpPr/>
      </dsp:nvSpPr>
      <dsp:spPr>
        <a:xfrm>
          <a:off x="5361635" y="887814"/>
          <a:ext cx="753457" cy="75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531163" y="887814"/>
        <a:ext cx="414401" cy="566976"/>
      </dsp:txXfrm>
    </dsp:sp>
    <dsp:sp modelId="{C34A7EBE-E0C8-441F-B8D8-9BF4CE7AAF15}">
      <dsp:nvSpPr>
        <dsp:cNvPr id="0" name=""/>
        <dsp:cNvSpPr/>
      </dsp:nvSpPr>
      <dsp:spPr>
        <a:xfrm>
          <a:off x="5873774" y="2257736"/>
          <a:ext cx="753457" cy="75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3878"/>
            <a:satOff val="-6554"/>
            <a:lumOff val="-68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43878"/>
              <a:satOff val="-6554"/>
              <a:lumOff val="-6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043302" y="2257736"/>
        <a:ext cx="414401" cy="566976"/>
      </dsp:txXfrm>
    </dsp:sp>
    <dsp:sp modelId="{4304ECD3-DA33-478A-A054-75FEFB0FF16A}">
      <dsp:nvSpPr>
        <dsp:cNvPr id="0" name=""/>
        <dsp:cNvSpPr/>
      </dsp:nvSpPr>
      <dsp:spPr>
        <a:xfrm>
          <a:off x="6378269" y="3627658"/>
          <a:ext cx="753457" cy="753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87755"/>
            <a:satOff val="-13107"/>
            <a:lumOff val="-136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547797" y="3627658"/>
        <a:ext cx="414401" cy="566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958E5-CB72-4556-9300-0BC221B05755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100" kern="1200" dirty="0"/>
        </a:p>
      </dsp:txBody>
      <dsp:txXfrm rot="-5400000">
        <a:off x="1" y="575246"/>
        <a:ext cx="1145177" cy="490791"/>
      </dsp:txXfrm>
    </dsp:sp>
    <dsp:sp modelId="{8D02D5BC-A287-4DE2-BC91-FFD77EE07419}">
      <dsp:nvSpPr>
        <dsp:cNvPr id="0" name=""/>
        <dsp:cNvSpPr/>
      </dsp:nvSpPr>
      <dsp:spPr>
        <a:xfrm rot="5400000">
          <a:off x="4155699" y="-2979737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1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800" b="0" kern="1200" dirty="0"/>
            <a:t>PREDMETI</a:t>
          </a:r>
          <a:r>
            <a:rPr lang="sl-SI" sz="2100" b="0" kern="1200" dirty="0"/>
            <a:t> </a:t>
          </a:r>
          <a:r>
            <a:rPr lang="sl-SI" sz="2100" b="0" kern="1200" dirty="0" smtClean="0"/>
            <a:t>se lahko nadaljujejo v naslednjih letih ali </a:t>
          </a:r>
          <a:r>
            <a:rPr lang="sl-SI" sz="2100" b="0" kern="1200" dirty="0"/>
            <a:t>učenec izbere druge </a:t>
          </a:r>
          <a:r>
            <a:rPr lang="sl-SI" sz="2100" b="0" kern="1200" dirty="0" smtClean="0"/>
            <a:t>predmete.</a:t>
          </a:r>
          <a:endParaRPr lang="sl-SI" sz="2100" b="0" kern="1200" dirty="0"/>
        </a:p>
      </dsp:txBody>
      <dsp:txXfrm rot="-5400000">
        <a:off x="1145178" y="82694"/>
        <a:ext cx="7032512" cy="959559"/>
      </dsp:txXfrm>
    </dsp:sp>
    <dsp:sp modelId="{0DB16D3E-44C1-4446-A5BE-387BEB3ED0F1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254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100" kern="1200" dirty="0"/>
        </a:p>
      </dsp:txBody>
      <dsp:txXfrm rot="-5400000">
        <a:off x="1" y="2017586"/>
        <a:ext cx="1145177" cy="490791"/>
      </dsp:txXfrm>
    </dsp:sp>
    <dsp:sp modelId="{8EECB8A7-13ED-4B35-A44E-A85701B12825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b="0" kern="1200" dirty="0" smtClean="0"/>
            <a:t>Npr. NEMŠČINA – do 9. razreda</a:t>
          </a:r>
          <a:endParaRPr lang="sl-SI" sz="3200" b="0" kern="1200" dirty="0"/>
        </a:p>
      </dsp:txBody>
      <dsp:txXfrm rot="-5400000">
        <a:off x="1145178" y="1496907"/>
        <a:ext cx="7032512" cy="959559"/>
      </dsp:txXfrm>
    </dsp:sp>
    <dsp:sp modelId="{15596A98-CF73-44B1-A13E-5CBA8C5138A1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25400" cap="flat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100" kern="1200"/>
        </a:p>
      </dsp:txBody>
      <dsp:txXfrm rot="-5400000">
        <a:off x="1" y="3459926"/>
        <a:ext cx="1145177" cy="490791"/>
      </dsp:txXfrm>
    </dsp:sp>
    <dsp:sp modelId="{249D26FE-94AE-4076-B44C-6ADA029A6121}">
      <dsp:nvSpPr>
        <dsp:cNvPr id="0" name=""/>
        <dsp:cNvSpPr/>
      </dsp:nvSpPr>
      <dsp:spPr>
        <a:xfrm rot="5400000">
          <a:off x="4099873" y="-102235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b="0" kern="1200" dirty="0" smtClean="0"/>
            <a:t>OSTALI PREDMETI – še v 5. in 6. </a:t>
          </a:r>
          <a:r>
            <a:rPr lang="it-IT" sz="3200" b="0" kern="1200" dirty="0" err="1" smtClean="0"/>
            <a:t>razredu</a:t>
          </a:r>
          <a:endParaRPr lang="sl-SI" sz="3200" b="0" kern="1200" dirty="0"/>
        </a:p>
      </dsp:txBody>
      <dsp:txXfrm rot="-5400000">
        <a:off x="1089352" y="2960196"/>
        <a:ext cx="7032512" cy="959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904A6-066A-4E55-94A6-39FC53AA35EB}">
      <dsp:nvSpPr>
        <dsp:cNvPr id="0" name=""/>
        <dsp:cNvSpPr/>
      </dsp:nvSpPr>
      <dsp:spPr>
        <a:xfrm>
          <a:off x="3284366" y="2129"/>
          <a:ext cx="4920537" cy="256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/>
            <a:t>Učenci lahko od začetka šolskega leta do konca septembra </a:t>
          </a:r>
          <a:r>
            <a:rPr lang="sl-SI" sz="2400" b="1" kern="1200" dirty="0" smtClean="0">
              <a:solidFill>
                <a:srgbClr val="FF6600"/>
              </a:solidFill>
            </a:rPr>
            <a:t>spremenijo izbiro neobveznega izbirnega predmeta.</a:t>
          </a:r>
          <a:r>
            <a:rPr lang="sl-SI" sz="2400" kern="1200" dirty="0" smtClean="0"/>
            <a:t> </a:t>
          </a:r>
          <a:endParaRPr lang="sl-SI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4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700" kern="1200" dirty="0"/>
        </a:p>
      </dsp:txBody>
      <dsp:txXfrm>
        <a:off x="3284366" y="322980"/>
        <a:ext cx="3957985" cy="1925103"/>
      </dsp:txXfrm>
    </dsp:sp>
    <dsp:sp modelId="{682070CD-127E-45DD-A593-31A904766AEC}">
      <dsp:nvSpPr>
        <dsp:cNvPr id="0" name=""/>
        <dsp:cNvSpPr/>
      </dsp:nvSpPr>
      <dsp:spPr>
        <a:xfrm>
          <a:off x="4008" y="180940"/>
          <a:ext cx="3280358" cy="22091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MENJAVA NIP</a:t>
          </a:r>
          <a:endParaRPr lang="sl-SI" sz="3200" kern="1200" dirty="0"/>
        </a:p>
      </dsp:txBody>
      <dsp:txXfrm>
        <a:off x="111851" y="288783"/>
        <a:ext cx="3064672" cy="1993496"/>
      </dsp:txXfrm>
    </dsp:sp>
    <dsp:sp modelId="{869358C2-A49D-4676-9815-1202D3E315A7}">
      <dsp:nvSpPr>
        <dsp:cNvPr id="0" name=""/>
        <dsp:cNvSpPr/>
      </dsp:nvSpPr>
      <dsp:spPr>
        <a:xfrm>
          <a:off x="3284366" y="2789853"/>
          <a:ext cx="4920537" cy="32566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887755"/>
            <a:satOff val="-13107"/>
            <a:lumOff val="-136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/>
            <a:t>Vključijo se lahko le še v tiste skupine, ki so proste in časovno usklajene z njihovimi urniki. </a:t>
          </a:r>
          <a:endParaRPr lang="sl-S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/>
            <a:t>Prav tako skupine ne morejo zamenjati, če s tem ogrozijo obstoj prvotne skupine.</a:t>
          </a:r>
          <a:endParaRPr lang="sl-SI" sz="2000" kern="1200" dirty="0"/>
        </a:p>
      </dsp:txBody>
      <dsp:txXfrm>
        <a:off x="3284366" y="3196939"/>
        <a:ext cx="3699279" cy="2442517"/>
      </dsp:txXfrm>
    </dsp:sp>
    <dsp:sp modelId="{4E798834-DDC8-4515-8885-993AF52DD3F2}">
      <dsp:nvSpPr>
        <dsp:cNvPr id="0" name=""/>
        <dsp:cNvSpPr/>
      </dsp:nvSpPr>
      <dsp:spPr>
        <a:xfrm>
          <a:off x="4008" y="3313606"/>
          <a:ext cx="3280358" cy="22091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200" kern="1200" dirty="0"/>
        </a:p>
      </dsp:txBody>
      <dsp:txXfrm>
        <a:off x="111851" y="3421449"/>
        <a:ext cx="3064672" cy="1993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1070C-B79D-4239-9932-4D01F74F0CCC}">
      <dsp:nvSpPr>
        <dsp:cNvPr id="0" name=""/>
        <dsp:cNvSpPr/>
      </dsp:nvSpPr>
      <dsp:spPr>
        <a:xfrm>
          <a:off x="3557336" y="1675022"/>
          <a:ext cx="2057045" cy="2057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2B3C1F-B9AB-4ED9-826F-21A67359F378}">
      <dsp:nvSpPr>
        <dsp:cNvPr id="0" name=""/>
        <dsp:cNvSpPr/>
      </dsp:nvSpPr>
      <dsp:spPr>
        <a:xfrm>
          <a:off x="3328107" y="220405"/>
          <a:ext cx="2386172" cy="13811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Prijavnica</a:t>
          </a:r>
          <a:endParaRPr lang="sl-SI" sz="2400" b="1" kern="1200" dirty="0"/>
        </a:p>
      </dsp:txBody>
      <dsp:txXfrm>
        <a:off x="3328107" y="220405"/>
        <a:ext cx="2386172" cy="1381158"/>
      </dsp:txXfrm>
    </dsp:sp>
    <dsp:sp modelId="{0B3C0827-DB38-464B-B241-CC42D12259ED}">
      <dsp:nvSpPr>
        <dsp:cNvPr id="0" name=""/>
        <dsp:cNvSpPr/>
      </dsp:nvSpPr>
      <dsp:spPr>
        <a:xfrm>
          <a:off x="4339836" y="2243354"/>
          <a:ext cx="2057045" cy="2057045"/>
        </a:xfrm>
        <a:prstGeom prst="ellipse">
          <a:avLst/>
        </a:prstGeom>
        <a:solidFill>
          <a:schemeClr val="accent2">
            <a:alpha val="50000"/>
            <a:hueOff val="209694"/>
            <a:satOff val="-1981"/>
            <a:lumOff val="-2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464EA2-9E33-470D-85FA-0719D45D5C58}">
      <dsp:nvSpPr>
        <dsp:cNvPr id="0" name=""/>
        <dsp:cNvSpPr/>
      </dsp:nvSpPr>
      <dsp:spPr>
        <a:xfrm>
          <a:off x="6504785" y="1821954"/>
          <a:ext cx="2139327" cy="149870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Pogovor z otrokom in pregled publikacije:</a:t>
          </a:r>
          <a:endParaRPr lang="sl-SI" sz="2400" b="1" kern="1200" dirty="0"/>
        </a:p>
      </dsp:txBody>
      <dsp:txXfrm>
        <a:off x="6504785" y="1821954"/>
        <a:ext cx="2139327" cy="1498704"/>
      </dsp:txXfrm>
    </dsp:sp>
    <dsp:sp modelId="{46502523-9B4B-4830-B4DF-AD7DDF263E5F}">
      <dsp:nvSpPr>
        <dsp:cNvPr id="0" name=""/>
        <dsp:cNvSpPr/>
      </dsp:nvSpPr>
      <dsp:spPr>
        <a:xfrm>
          <a:off x="4064480" y="3128230"/>
          <a:ext cx="2057045" cy="2057045"/>
        </a:xfrm>
        <a:prstGeom prst="ellipse">
          <a:avLst/>
        </a:prstGeom>
        <a:solidFill>
          <a:schemeClr val="accent2">
            <a:alpha val="50000"/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F692A1-6BAF-4D5A-BCC0-4F370527E693}">
      <dsp:nvSpPr>
        <dsp:cNvPr id="0" name=""/>
        <dsp:cNvSpPr/>
      </dsp:nvSpPr>
      <dsp:spPr>
        <a:xfrm>
          <a:off x="5709670" y="4378567"/>
          <a:ext cx="3071303" cy="149870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hlinkClick xmlns:r="http://schemas.openxmlformats.org/officeDocument/2006/relationships" r:id="rId1"/>
            </a:rPr>
            <a:t>http://www.o-ptlasko.ce.edus.si/</a:t>
          </a:r>
          <a:endParaRPr lang="sl-SI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 </a:t>
          </a:r>
          <a:endParaRPr lang="sl-SI" sz="2400" b="1" kern="1200" dirty="0"/>
        </a:p>
      </dsp:txBody>
      <dsp:txXfrm>
        <a:off x="5709670" y="4378567"/>
        <a:ext cx="3071303" cy="1498704"/>
      </dsp:txXfrm>
    </dsp:sp>
    <dsp:sp modelId="{43DC90E3-FDE1-48F0-BA99-EDCADFA98FFC}">
      <dsp:nvSpPr>
        <dsp:cNvPr id="0" name=""/>
        <dsp:cNvSpPr/>
      </dsp:nvSpPr>
      <dsp:spPr>
        <a:xfrm>
          <a:off x="3073519" y="3163735"/>
          <a:ext cx="2057045" cy="2057045"/>
        </a:xfrm>
        <a:prstGeom prst="ellipse">
          <a:avLst/>
        </a:prstGeom>
        <a:solidFill>
          <a:schemeClr val="accent2">
            <a:alpha val="50000"/>
            <a:hueOff val="629081"/>
            <a:satOff val="-5942"/>
            <a:lumOff val="-61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E9417F-084C-482D-B819-958E5F35F9A0}">
      <dsp:nvSpPr>
        <dsp:cNvPr id="0" name=""/>
        <dsp:cNvSpPr/>
      </dsp:nvSpPr>
      <dsp:spPr>
        <a:xfrm>
          <a:off x="745059" y="4378567"/>
          <a:ext cx="2139327" cy="149870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Upoštevanje želja, interesov, sposobnosti …</a:t>
          </a:r>
          <a:endParaRPr lang="en-US" sz="2400" b="1" kern="1200" dirty="0"/>
        </a:p>
      </dsp:txBody>
      <dsp:txXfrm>
        <a:off x="745059" y="4378567"/>
        <a:ext cx="2139327" cy="1498704"/>
      </dsp:txXfrm>
    </dsp:sp>
    <dsp:sp modelId="{17F4D6A7-FA02-42CB-A31F-C1CC62423224}">
      <dsp:nvSpPr>
        <dsp:cNvPr id="0" name=""/>
        <dsp:cNvSpPr/>
      </dsp:nvSpPr>
      <dsp:spPr>
        <a:xfrm>
          <a:off x="2774836" y="2243354"/>
          <a:ext cx="2057045" cy="2057045"/>
        </a:xfrm>
        <a:prstGeom prst="ellipse">
          <a:avLst/>
        </a:prstGeom>
        <a:solidFill>
          <a:schemeClr val="accent2">
            <a:alpha val="50000"/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B44F74-761E-4FEB-A5B4-BFFD5784F57A}">
      <dsp:nvSpPr>
        <dsp:cNvPr id="0" name=""/>
        <dsp:cNvSpPr/>
      </dsp:nvSpPr>
      <dsp:spPr>
        <a:xfrm>
          <a:off x="251353" y="1821954"/>
          <a:ext cx="2468483" cy="149870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Rezervni izbor /prvi in drugi </a:t>
          </a:r>
          <a:r>
            <a:rPr lang="sl-SI" sz="2400" b="1" kern="1200" smtClean="0"/>
            <a:t>krog izbora</a:t>
          </a:r>
          <a:r>
            <a:rPr lang="sl-SI" sz="2400" b="1" kern="1200" dirty="0" smtClean="0"/>
            <a:t>/</a:t>
          </a:r>
          <a:endParaRPr lang="sl-SI" sz="2400" b="1" kern="1200" dirty="0"/>
        </a:p>
      </dsp:txBody>
      <dsp:txXfrm>
        <a:off x="251353" y="1821954"/>
        <a:ext cx="2468483" cy="14987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D4194-94C3-4966-82A7-A158C56576BC}">
      <dsp:nvSpPr>
        <dsp:cNvPr id="0" name=""/>
        <dsp:cNvSpPr/>
      </dsp:nvSpPr>
      <dsp:spPr>
        <a:xfrm>
          <a:off x="3438943" y="-247392"/>
          <a:ext cx="2448280" cy="16229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400" b="1" kern="1200" dirty="0"/>
        </a:p>
      </dsp:txBody>
      <dsp:txXfrm>
        <a:off x="3518166" y="-168169"/>
        <a:ext cx="2289834" cy="1464454"/>
      </dsp:txXfrm>
    </dsp:sp>
    <dsp:sp modelId="{DA4C9D28-A47A-45A1-BB14-9E9CCAB94ADD}">
      <dsp:nvSpPr>
        <dsp:cNvPr id="0" name=""/>
        <dsp:cNvSpPr/>
      </dsp:nvSpPr>
      <dsp:spPr>
        <a:xfrm>
          <a:off x="2195185" y="585814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3699413" y="301306"/>
              </a:moveTo>
              <a:arcTo wR="2507631" hR="2507631" stAng="17902586" swAng="11306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0AC82-2BED-4AFC-8DA6-B49AA383C81B}">
      <dsp:nvSpPr>
        <dsp:cNvPr id="0" name=""/>
        <dsp:cNvSpPr/>
      </dsp:nvSpPr>
      <dsp:spPr>
        <a:xfrm>
          <a:off x="5817008" y="1396464"/>
          <a:ext cx="2465543" cy="171726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400" b="1" kern="1200" dirty="0"/>
        </a:p>
      </dsp:txBody>
      <dsp:txXfrm>
        <a:off x="5900838" y="1480294"/>
        <a:ext cx="2297883" cy="1549609"/>
      </dsp:txXfrm>
    </dsp:sp>
    <dsp:sp modelId="{25608243-C71D-4B62-BBB1-0A05D00CE972}">
      <dsp:nvSpPr>
        <dsp:cNvPr id="0" name=""/>
        <dsp:cNvSpPr/>
      </dsp:nvSpPr>
      <dsp:spPr>
        <a:xfrm>
          <a:off x="2171082" y="532314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5013834" y="2592240"/>
              </a:moveTo>
              <a:arcTo wR="2507631" hR="2507631" stAng="116014" swAng="1466337"/>
            </a:path>
          </a:pathLst>
        </a:custGeom>
        <a:noFill/>
        <a:ln w="9525" cap="flat" cmpd="sng" algn="ctr">
          <a:solidFill>
            <a:schemeClr val="accent2">
              <a:hueOff val="209694"/>
              <a:satOff val="-1981"/>
              <a:lumOff val="-205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8CA8A-87EC-4ABB-8153-14A97D37F072}">
      <dsp:nvSpPr>
        <dsp:cNvPr id="0" name=""/>
        <dsp:cNvSpPr/>
      </dsp:nvSpPr>
      <dsp:spPr>
        <a:xfrm>
          <a:off x="4893140" y="4163538"/>
          <a:ext cx="2487782" cy="187373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 </a:t>
          </a:r>
          <a:endParaRPr lang="sl-SI" sz="2400" b="1" kern="1200" dirty="0"/>
        </a:p>
      </dsp:txBody>
      <dsp:txXfrm>
        <a:off x="4984608" y="4255006"/>
        <a:ext cx="2304846" cy="1690798"/>
      </dsp:txXfrm>
    </dsp:sp>
    <dsp:sp modelId="{7D10EFC3-5B5A-4C73-B8FB-D94FE43C3D50}">
      <dsp:nvSpPr>
        <dsp:cNvPr id="0" name=""/>
        <dsp:cNvSpPr/>
      </dsp:nvSpPr>
      <dsp:spPr>
        <a:xfrm>
          <a:off x="2956614" y="619382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1929723" y="4947761"/>
              </a:moveTo>
              <a:arcTo wR="2507631" hR="2507631" stAng="6199448" swAng="942149"/>
            </a:path>
          </a:pathLst>
        </a:custGeom>
        <a:noFill/>
        <a:ln w="9525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5F682-C354-4DCD-864E-3933B5DB53EB}">
      <dsp:nvSpPr>
        <dsp:cNvPr id="0" name=""/>
        <dsp:cNvSpPr/>
      </dsp:nvSpPr>
      <dsp:spPr>
        <a:xfrm>
          <a:off x="2195735" y="3816425"/>
          <a:ext cx="2045659" cy="204851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…</a:t>
          </a:r>
          <a:endParaRPr lang="en-US" sz="2400" b="1" kern="1200" dirty="0"/>
        </a:p>
      </dsp:txBody>
      <dsp:txXfrm>
        <a:off x="2295596" y="3916286"/>
        <a:ext cx="1845937" cy="1848794"/>
      </dsp:txXfrm>
    </dsp:sp>
    <dsp:sp modelId="{EF3A97D0-87E7-4CD6-98E5-CB04DC0F6138}">
      <dsp:nvSpPr>
        <dsp:cNvPr id="0" name=""/>
        <dsp:cNvSpPr/>
      </dsp:nvSpPr>
      <dsp:spPr>
        <a:xfrm>
          <a:off x="2105195" y="-48172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395269" y="3858979"/>
              </a:moveTo>
              <a:arcTo wR="2507631" hR="2507631" stAng="8843495" swAng="899466"/>
            </a:path>
          </a:pathLst>
        </a:custGeom>
        <a:noFill/>
        <a:ln w="9525" cap="flat" cmpd="sng" algn="ctr">
          <a:solidFill>
            <a:schemeClr val="accent2">
              <a:hueOff val="629081"/>
              <a:satOff val="-5942"/>
              <a:lumOff val="-617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FA398-469B-4CE2-A18C-C6A6624BE818}">
      <dsp:nvSpPr>
        <dsp:cNvPr id="0" name=""/>
        <dsp:cNvSpPr/>
      </dsp:nvSpPr>
      <dsp:spPr>
        <a:xfrm>
          <a:off x="924811" y="1399534"/>
          <a:ext cx="2829876" cy="181251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400" b="1" kern="1200" dirty="0"/>
        </a:p>
      </dsp:txBody>
      <dsp:txXfrm>
        <a:off x="1013291" y="1488014"/>
        <a:ext cx="2652916" cy="1635554"/>
      </dsp:txXfrm>
    </dsp:sp>
    <dsp:sp modelId="{CAD7A9CE-0D8B-4336-96FA-566AF73BDDC8}">
      <dsp:nvSpPr>
        <dsp:cNvPr id="0" name=""/>
        <dsp:cNvSpPr/>
      </dsp:nvSpPr>
      <dsp:spPr>
        <a:xfrm>
          <a:off x="2328347" y="457949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553905" y="935635"/>
              </a:moveTo>
              <a:arcTo wR="2507631" hR="2507631" stAng="13129240" swAng="1028917"/>
            </a:path>
          </a:pathLst>
        </a:custGeom>
        <a:noFill/>
        <a:ln w="9525" cap="flat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9661F-B184-4BAC-A639-A89C30FC0874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BCABDE-2C74-448E-95D6-1A09A747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1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D6F0-7092-4116-A453-46B4702574C0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A770-E700-4DC1-99D1-46F16039AB3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DA95-D7FF-4125-80EE-D68D53F3B73C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7D3D-B0A3-404A-9464-C0E4D628DE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4B72-5541-4D73-BC2E-041F63562630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513A-6443-49FE-93D3-28387AC6AE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143C-C8FC-4F8B-A577-64897ECF832A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580E-84CE-4D9F-9772-051CD59B88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2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3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6377-C417-4314-AB90-5772BC6D5451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A34A-F3BF-4F4C-91A0-C8E25E58F7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101E-B471-4381-BA98-1AE031AA8336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C58F-9336-4B42-95BC-BB7B50B56F6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0869-64BB-4420-8CB0-76B169176F05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FD2E-7902-4732-ACF2-12C375EFCF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6ACC-E1F7-40C0-8CE1-9CBBBAD20180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25DC-FC95-44BF-BEC2-0B858194F52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0488-724B-453D-86F8-55F2086548BF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50ED-2E53-4DD9-BD7A-D2F0ED77D3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90D-C3BA-4DC8-B1BD-D0901BE337AA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EA83-C7FF-4315-ABA2-D997EA695B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6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C288-AB04-4EA0-AAAD-269FE4F9895C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6467-24CE-4FD9-9806-4E0ED55A80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50363F58-A621-42AC-87B4-FC77072A689F}" type="datetimeFigureOut">
              <a:rPr lang="sl-SI"/>
              <a:pPr>
                <a:defRPr/>
              </a:pPr>
              <a:t>14. 02. 2022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5F7F979-D5A0-4E98-9A09-A0E78587FA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5" r:id="rId9"/>
    <p:sldLayoutId id="2147483933" r:id="rId10"/>
    <p:sldLayoutId id="2147483934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65547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65547"/>
          </a:solidFill>
          <a:latin typeface="Calibri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imgres?start=365&amp;hl=sl&amp;biw=1536&amp;bih=770&amp;tbm=isch&amp;tbnid=fle5-RJtP6DrYM:&amp;imgrefurl=http://www.emka.si/430152-zakon-o-javnem-narocanju-zjn-2/PR/110352&amp;docid=PDPUKFDKCKmxeM&amp;imgurl=http://www.emka.si/img/product/20t_2010/zjn_2.jpg&amp;w=458&amp;h=640&amp;ei=mmElU-CSMYOQhQef5IGIBw&amp;zoom=1&amp;ved=0CNUBEIQcMEQ4rAI&amp;iact=rc&amp;dur=3946&amp;page=14&amp;ndsp=2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462744" cy="3816424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b="0" dirty="0"/>
              <a:t> </a:t>
            </a:r>
            <a:br>
              <a:rPr lang="sl-SI" b="0" dirty="0"/>
            </a:br>
            <a:r>
              <a:rPr lang="sl-SI" dirty="0">
                <a:solidFill>
                  <a:schemeClr val="accent2"/>
                </a:solidFill>
              </a:rPr>
              <a:t/>
            </a:r>
            <a:br>
              <a:rPr lang="sl-SI" dirty="0">
                <a:solidFill>
                  <a:schemeClr val="accent2"/>
                </a:solidFill>
              </a:rPr>
            </a:br>
            <a:r>
              <a:rPr lang="sl-SI" dirty="0">
                <a:solidFill>
                  <a:schemeClr val="accent2"/>
                </a:solidFill>
              </a:rPr>
              <a:t/>
            </a:r>
            <a:br>
              <a:rPr lang="sl-SI" dirty="0">
                <a:solidFill>
                  <a:schemeClr val="accent2"/>
                </a:solidFill>
              </a:rPr>
            </a:br>
            <a:r>
              <a:rPr lang="sl-SI" dirty="0" smtClean="0">
                <a:solidFill>
                  <a:schemeClr val="accent2"/>
                </a:solidFill>
              </a:rPr>
              <a:t/>
            </a:r>
            <a:br>
              <a:rPr lang="sl-SI" dirty="0" smtClean="0">
                <a:solidFill>
                  <a:schemeClr val="accent2"/>
                </a:solidFill>
              </a:rPr>
            </a:br>
            <a:r>
              <a:rPr lang="sl-SI" dirty="0" smtClean="0">
                <a:solidFill>
                  <a:schemeClr val="accent2"/>
                </a:solidFill>
              </a:rPr>
              <a:t/>
            </a:r>
            <a:br>
              <a:rPr lang="sl-SI" dirty="0" smtClean="0">
                <a:solidFill>
                  <a:schemeClr val="accent2"/>
                </a:solidFill>
              </a:rPr>
            </a:br>
            <a:endParaRPr sz="4900" dirty="0">
              <a:solidFill>
                <a:srgbClr val="FF66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15916" y="1446312"/>
            <a:ext cx="8776563" cy="52459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l-SI" sz="3600" b="1" dirty="0" smtClean="0">
                <a:solidFill>
                  <a:srgbClr val="FF6600"/>
                </a:solidFill>
              </a:rPr>
              <a:t>NEOBVEZNI IZBIRNI PREDMETI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l-SI" sz="3600" b="1" dirty="0" smtClean="0">
                <a:solidFill>
                  <a:srgbClr val="FF6600"/>
                </a:solidFill>
              </a:rPr>
              <a:t>za 4., 5. in 6. razred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l-SI" sz="3600" b="1" dirty="0" smtClean="0">
                <a:solidFill>
                  <a:srgbClr val="FF6600"/>
                </a:solidFill>
              </a:rPr>
              <a:t> ŠOLSKO LETO </a:t>
            </a:r>
            <a:r>
              <a:rPr lang="sl-SI" sz="3600" b="1" dirty="0" smtClean="0">
                <a:solidFill>
                  <a:srgbClr val="FF6600"/>
                </a:solidFill>
              </a:rPr>
              <a:t>2022/23</a:t>
            </a:r>
            <a:endParaRPr lang="sl-SI" sz="3600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l-SI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sz="2800" dirty="0" smtClean="0"/>
          </a:p>
        </p:txBody>
      </p:sp>
      <p:pic>
        <p:nvPicPr>
          <p:cNvPr id="3076" name="Slika 1" descr="log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518" y="220672"/>
            <a:ext cx="4153148" cy="109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6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8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10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5" name="AutoShape 12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" name="AutoShape 14" descr="Rezultat iskanja slik za oš primoža trubarja lašk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6" name="Slika 9" descr="Rezultat iskanja slik za neobvezni izbirni predmet RAÄUNALNIÅ T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r="-69"/>
          <a:stretch>
            <a:fillRect/>
          </a:stretch>
        </p:blipFill>
        <p:spPr bwMode="auto">
          <a:xfrm>
            <a:off x="2236242" y="3467273"/>
            <a:ext cx="4648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lika 4" descr="Rezultat iskanja slik za neobvezni izbirni predmet NEMÅ Ä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03" y="3127398"/>
            <a:ext cx="2375636" cy="123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Slika 8" descr="Rezultat iskanja slik za neobvezni izbirni predmet raÄunalniÅ¡t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55" y="5333018"/>
            <a:ext cx="2021203" cy="1387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lika 2" descr="Rezultat iskanja slik za Å PO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54440"/>
            <a:ext cx="2356175" cy="121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lika 3" descr="Rezultat iskanja slik za neobvezni izbirni predmet tehn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54" y="5341511"/>
            <a:ext cx="2137523" cy="1435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Slika 10" descr="Povezana sli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53" y="2996952"/>
            <a:ext cx="1758925" cy="11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NAČIN IZBORA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76672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/>
          </a:p>
          <a:p>
            <a:r>
              <a:rPr lang="sl-SI" i="1" dirty="0" smtClean="0"/>
              <a:t>Na osnovi prijav bomo oblikovali skupine neobveznih izbirnih predmetov za naslednje šolsko leto, vendar bomo izvajali le tiste izbirne predmete, za katere bo prijavljeno zadostno število učencev </a:t>
            </a:r>
            <a:r>
              <a:rPr lang="sl-SI" b="1" i="1" dirty="0" smtClean="0"/>
              <a:t>v skladu s Pravilnikom o normativih in standardih</a:t>
            </a:r>
            <a:r>
              <a:rPr lang="sl-SI" i="1" dirty="0" smtClean="0"/>
              <a:t> za izvajanje programa osnovne šole.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2972484"/>
              </p:ext>
            </p:extLst>
          </p:nvPr>
        </p:nvGraphicFramePr>
        <p:xfrm>
          <a:off x="0" y="476672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Hvala za pozornost!</a:t>
            </a:r>
            <a:endParaRPr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259632" y="3573016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b="1" i="1" dirty="0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            “NEOBVEZNI ZBIRNI PREDMETI so eden izmed načinov prilagajanja OŠ individualnim razlikam in interesom učencev in hkrati priložnost, da se učenci pri njih dokažejo in razvijajo svoja močna področja.”</a:t>
            </a:r>
            <a:endParaRPr lang="en-US" b="1" i="1" dirty="0"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l-SI" dirty="0" smtClean="0"/>
              <a:t>   </a:t>
            </a:r>
          </a:p>
          <a:p>
            <a:pPr algn="just">
              <a:buNone/>
            </a:pPr>
            <a:r>
              <a:rPr lang="sl-SI" dirty="0" smtClean="0"/>
              <a:t>    </a:t>
            </a:r>
            <a:r>
              <a:rPr lang="sl-SI" b="1" i="1" dirty="0" smtClean="0">
                <a:solidFill>
                  <a:srgbClr val="FF6600"/>
                </a:solidFill>
              </a:rPr>
              <a:t>Neobvezni izbirni predmeti </a:t>
            </a:r>
            <a:r>
              <a:rPr lang="sl-SI" dirty="0" smtClean="0"/>
              <a:t>učencem omogočajo, da </a:t>
            </a:r>
            <a:r>
              <a:rPr lang="sl-SI" b="1" dirty="0" smtClean="0"/>
              <a:t>poglobijo in razširijo znanje predmetnih področij, ki jih zanimajo.</a:t>
            </a:r>
            <a:r>
              <a:rPr lang="sl-SI" dirty="0" smtClean="0"/>
              <a:t> To je priložnost, da učenci del predmetnika izberejo po svojih željah, pri tem pa upoštevajo svoja </a:t>
            </a:r>
            <a:r>
              <a:rPr lang="sl-SI" b="1" dirty="0" smtClean="0"/>
              <a:t>nagnjenja in sposobnosti.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4564846"/>
              </p:ext>
            </p:extLst>
          </p:nvPr>
        </p:nvGraphicFramePr>
        <p:xfrm>
          <a:off x="285720" y="285728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7936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6600"/>
                </a:solidFill>
              </a:rPr>
              <a:t>PREDMETNIK ZA 4. IN 5. RAZRED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9552" y="1196753"/>
            <a:ext cx="3960440" cy="504055"/>
          </a:xfrm>
          <a:solidFill>
            <a:srgbClr val="FF9933"/>
          </a:solidFill>
        </p:spPr>
        <p:txBody>
          <a:bodyPr/>
          <a:lstStyle/>
          <a:p>
            <a:pPr algn="r"/>
            <a:endParaRPr lang="sl-SI" sz="2000" b="0" dirty="0"/>
          </a:p>
          <a:p>
            <a:endParaRPr lang="sl-SI" sz="2000" b="0" dirty="0"/>
          </a:p>
          <a:p>
            <a:pPr algn="ctr"/>
            <a:r>
              <a:rPr lang="pl-PL" sz="2000" dirty="0"/>
              <a:t>OBVEZNI PROGRAM V 4. RAZREDU 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1916832"/>
            <a:ext cx="4040188" cy="4680520"/>
          </a:xfrm>
          <a:solidFill>
            <a:srgbClr val="FFCC66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SLOVENŠČINA </a:t>
            </a:r>
            <a:r>
              <a:rPr lang="sl-SI" sz="1800" b="1" i="1" dirty="0"/>
              <a:t>– 5 </a:t>
            </a:r>
            <a:r>
              <a:rPr lang="sl-SI" sz="1800" b="1" i="1" dirty="0" smtClean="0"/>
              <a:t>ur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MATEMATIKA – 5 ur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TUJ JEZIK- ANGLEŠČINA – 2 uri </a:t>
            </a: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LIKOVNA UMETNOST – 2 uri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GLASBENA UMETNOST – 1,5 ure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DRUŽBA – 2 uri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NARAVOSLOVJE IN TEHNIKA – 3 </a:t>
            </a:r>
            <a:r>
              <a:rPr lang="sl-SI" sz="1800" b="1" i="1" dirty="0" smtClean="0"/>
              <a:t> ure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ŠPORT – 3 ure</a:t>
            </a:r>
          </a:p>
          <a:p>
            <a:pPr>
              <a:buFont typeface="Wingdings" pitchFamily="2" charset="2"/>
              <a:buChar char="§"/>
            </a:pP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endParaRPr lang="sl-SI" sz="1800" b="1" i="1" dirty="0"/>
          </a:p>
          <a:p>
            <a:pPr marL="0" indent="0">
              <a:buNone/>
            </a:pPr>
            <a:r>
              <a:rPr lang="sl-SI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   ŠTEVILO UR TEDENSKO: 23,5</a:t>
            </a:r>
            <a:endParaRPr lang="sl-SI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960440" cy="504056"/>
          </a:xfrm>
          <a:solidFill>
            <a:srgbClr val="BCE292"/>
          </a:solidFill>
        </p:spPr>
        <p:txBody>
          <a:bodyPr/>
          <a:lstStyle/>
          <a:p>
            <a:pPr algn="ctr"/>
            <a:endParaRPr lang="sl-SI" sz="2000" dirty="0" smtClean="0">
              <a:solidFill>
                <a:srgbClr val="FF6600"/>
              </a:solidFill>
            </a:endParaRPr>
          </a:p>
          <a:p>
            <a:pPr algn="ctr"/>
            <a:endParaRPr lang="sl-SI" sz="2000" dirty="0" smtClean="0">
              <a:solidFill>
                <a:srgbClr val="FF6600"/>
              </a:solidFill>
            </a:endParaRPr>
          </a:p>
          <a:p>
            <a:pPr algn="ctr"/>
            <a:r>
              <a:rPr lang="pl-PL" sz="2000" dirty="0"/>
              <a:t>OBVEZNI PROGRAM V </a:t>
            </a:r>
            <a:r>
              <a:rPr lang="pl-PL" sz="2000" dirty="0" smtClean="0"/>
              <a:t>5. </a:t>
            </a:r>
            <a:r>
              <a:rPr lang="pl-PL" sz="2000" dirty="0"/>
              <a:t>RAZREDU 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916832"/>
            <a:ext cx="4041775" cy="4680520"/>
          </a:xfrm>
          <a:solidFill>
            <a:srgbClr val="ABB189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SLOVENŠČINA </a:t>
            </a:r>
            <a:r>
              <a:rPr lang="sl-SI" sz="1800" b="1" i="1" dirty="0"/>
              <a:t>– 5 ur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>
                <a:solidFill>
                  <a:srgbClr val="C00000"/>
                </a:solidFill>
              </a:rPr>
              <a:t>MATEMATIKA – </a:t>
            </a:r>
            <a:r>
              <a:rPr lang="sl-SI" sz="1800" b="1" i="1" dirty="0" smtClean="0">
                <a:solidFill>
                  <a:srgbClr val="C00000"/>
                </a:solidFill>
              </a:rPr>
              <a:t>4 ure </a:t>
            </a:r>
            <a:endParaRPr lang="sl-SI" sz="18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l-SI" sz="1800" b="1" i="1" dirty="0">
                <a:solidFill>
                  <a:srgbClr val="C00000"/>
                </a:solidFill>
              </a:rPr>
              <a:t>TUJ JEZIK- ANGLEŠČINA – </a:t>
            </a:r>
            <a:r>
              <a:rPr lang="sl-SI" sz="1800" b="1" i="1" dirty="0" smtClean="0">
                <a:solidFill>
                  <a:srgbClr val="C00000"/>
                </a:solidFill>
              </a:rPr>
              <a:t>3 ure</a:t>
            </a:r>
            <a:endParaRPr lang="sl-SI" sz="18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LIKOVNA UMETNOST – 2 uri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GLASBENA UMETNOST – 1,5 ure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>
                <a:solidFill>
                  <a:srgbClr val="C00000"/>
                </a:solidFill>
              </a:rPr>
              <a:t>DRUŽBA – </a:t>
            </a:r>
            <a:r>
              <a:rPr lang="sl-SI" sz="1800" b="1" i="1" dirty="0" smtClean="0">
                <a:solidFill>
                  <a:srgbClr val="C00000"/>
                </a:solidFill>
              </a:rPr>
              <a:t>3 ure</a:t>
            </a:r>
            <a:endParaRPr lang="sl-SI" sz="18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NARAVOSLOVJE IN TEHNIKA – 3  ure </a:t>
            </a: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>
                <a:solidFill>
                  <a:srgbClr val="C00000"/>
                </a:solidFill>
              </a:rPr>
              <a:t>GOSPODINJSTVO – 1 ura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ŠPORT – 3 ure</a:t>
            </a:r>
          </a:p>
          <a:p>
            <a:pPr>
              <a:buFont typeface="Wingdings" pitchFamily="2" charset="2"/>
              <a:buChar char="§"/>
            </a:pPr>
            <a:endParaRPr lang="sl-SI" sz="1800" b="1" i="1" dirty="0"/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 </a:t>
            </a:r>
            <a:r>
              <a:rPr lang="sl-SI" sz="1800" b="1" i="1" dirty="0">
                <a:solidFill>
                  <a:schemeClr val="accent2">
                    <a:lumMod val="50000"/>
                  </a:schemeClr>
                </a:solidFill>
              </a:rPr>
              <a:t>ŠTEVILO UR TEDENSKO: </a:t>
            </a:r>
            <a:r>
              <a:rPr lang="sl-SI" sz="1800" b="1" i="1" dirty="0" smtClean="0">
                <a:solidFill>
                  <a:schemeClr val="accent2">
                    <a:lumMod val="50000"/>
                  </a:schemeClr>
                </a:solidFill>
              </a:rPr>
              <a:t>25,5</a:t>
            </a:r>
            <a:endParaRPr lang="sl-SI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5776" y="304800"/>
            <a:ext cx="3888432" cy="747936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6600"/>
                </a:solidFill>
              </a:rPr>
              <a:t>PREDMETNIK ZA 6. RAZRED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195736" y="1196753"/>
            <a:ext cx="4680520" cy="50405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r"/>
            <a:endParaRPr lang="sl-SI" sz="2000" b="0" dirty="0"/>
          </a:p>
          <a:p>
            <a:endParaRPr lang="sl-SI" sz="2000" b="0" dirty="0"/>
          </a:p>
          <a:p>
            <a:pPr algn="ctr"/>
            <a:r>
              <a:rPr lang="pl-PL" sz="2000" dirty="0"/>
              <a:t>OBVEZNI PROGRAM V </a:t>
            </a:r>
            <a:r>
              <a:rPr lang="pl-PL" sz="2000" dirty="0" smtClean="0"/>
              <a:t>6. </a:t>
            </a:r>
            <a:r>
              <a:rPr lang="pl-PL" sz="2000" dirty="0"/>
              <a:t>RAZREDU 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195736" y="1916832"/>
            <a:ext cx="4680519" cy="468052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SLOVENŠČINA </a:t>
            </a:r>
            <a:r>
              <a:rPr lang="sl-SI" sz="1800" b="1" i="1" dirty="0"/>
              <a:t>– 5 </a:t>
            </a:r>
            <a:r>
              <a:rPr lang="sl-SI" sz="1800" b="1" i="1" dirty="0" smtClean="0"/>
              <a:t>ur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MATEMATIKA – </a:t>
            </a:r>
            <a:r>
              <a:rPr lang="sl-SI" sz="1800" b="1" i="1" dirty="0" smtClean="0"/>
              <a:t>4 </a:t>
            </a:r>
            <a:r>
              <a:rPr lang="sl-SI" sz="1800" b="1" i="1" dirty="0"/>
              <a:t>ur 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>
                <a:solidFill>
                  <a:srgbClr val="C00000"/>
                </a:solidFill>
              </a:rPr>
              <a:t>TUJ JEZIK- ANGLEŠČINA – </a:t>
            </a:r>
            <a:r>
              <a:rPr lang="sl-SI" sz="1800" b="1" i="1" dirty="0" smtClean="0">
                <a:solidFill>
                  <a:srgbClr val="C00000"/>
                </a:solidFill>
              </a:rPr>
              <a:t>4 ure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LIKOVNA UMETNOST – </a:t>
            </a:r>
            <a:r>
              <a:rPr lang="sl-SI" sz="1800" b="1" i="1" dirty="0" smtClean="0"/>
              <a:t>1 ura</a:t>
            </a:r>
            <a:endParaRPr lang="sl-SI" sz="1800" b="1" i="1" dirty="0"/>
          </a:p>
          <a:p>
            <a:pPr>
              <a:buFont typeface="Wingdings" pitchFamily="2" charset="2"/>
              <a:buChar char="§"/>
            </a:pPr>
            <a:r>
              <a:rPr lang="sl-SI" sz="1800" b="1" i="1" dirty="0"/>
              <a:t>GLASBENA UMETNOST – </a:t>
            </a:r>
            <a:r>
              <a:rPr lang="sl-SI" sz="1800" b="1" i="1" dirty="0" smtClean="0"/>
              <a:t>1 ura</a:t>
            </a:r>
            <a:endParaRPr lang="sl-SI" sz="1800" b="1" i="1" dirty="0"/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>
                <a:solidFill>
                  <a:srgbClr val="C00000"/>
                </a:solidFill>
              </a:rPr>
              <a:t>GEOGRAFIJA </a:t>
            </a:r>
            <a:r>
              <a:rPr lang="sl-SI" sz="1800" b="1" i="1" dirty="0">
                <a:solidFill>
                  <a:srgbClr val="C00000"/>
                </a:solidFill>
              </a:rPr>
              <a:t>– </a:t>
            </a:r>
            <a:r>
              <a:rPr lang="sl-SI" sz="1800" b="1" i="1" dirty="0" smtClean="0">
                <a:solidFill>
                  <a:srgbClr val="C00000"/>
                </a:solidFill>
              </a:rPr>
              <a:t>1 ura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>
                <a:solidFill>
                  <a:srgbClr val="C00000"/>
                </a:solidFill>
              </a:rPr>
              <a:t>ZGODOVINA – 1 ura</a:t>
            </a:r>
            <a:endParaRPr lang="sl-SI" sz="18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l-SI" sz="1800" b="1" i="1" dirty="0">
                <a:solidFill>
                  <a:srgbClr val="C00000"/>
                </a:solidFill>
              </a:rPr>
              <a:t>NARAVOSLOVJE  </a:t>
            </a:r>
            <a:r>
              <a:rPr lang="sl-SI" sz="1800" b="1" i="1" dirty="0" smtClean="0">
                <a:solidFill>
                  <a:srgbClr val="C00000"/>
                </a:solidFill>
              </a:rPr>
              <a:t>– </a:t>
            </a:r>
            <a:r>
              <a:rPr lang="sl-SI" sz="1800" b="1" i="1" dirty="0">
                <a:solidFill>
                  <a:srgbClr val="C00000"/>
                </a:solidFill>
              </a:rPr>
              <a:t>2</a:t>
            </a:r>
            <a:r>
              <a:rPr lang="sl-SI" sz="1800" b="1" i="1" dirty="0" smtClean="0">
                <a:solidFill>
                  <a:srgbClr val="C00000"/>
                </a:solidFill>
              </a:rPr>
              <a:t>  uri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TEHNIKA IN TEHNOLOGIJA – 2 uri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>
                <a:solidFill>
                  <a:srgbClr val="C00000"/>
                </a:solidFill>
              </a:rPr>
              <a:t>GOSPODINJSTVO – 1,5 ur</a:t>
            </a:r>
          </a:p>
          <a:p>
            <a:pPr>
              <a:buFont typeface="Wingdings" pitchFamily="2" charset="2"/>
              <a:buChar char="§"/>
            </a:pPr>
            <a:r>
              <a:rPr lang="sl-SI" sz="1800" b="1" i="1" dirty="0" smtClean="0"/>
              <a:t>ŠPORT  - 3 ure</a:t>
            </a:r>
            <a:endParaRPr lang="sl-SI" sz="1800" b="1" i="1" dirty="0"/>
          </a:p>
          <a:p>
            <a:pPr marL="0" indent="0">
              <a:buNone/>
            </a:pPr>
            <a:r>
              <a:rPr lang="sl-SI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   ŠTEVILO UR TEDENSKO: 25,5</a:t>
            </a:r>
            <a:endParaRPr lang="sl-SI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 flipH="1">
            <a:off x="9467525" y="6453336"/>
            <a:ext cx="45719" cy="98298"/>
          </a:xfrm>
          <a:solidFill>
            <a:srgbClr val="ABB189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l-SI" sz="1800" b="1" i="1" dirty="0" smtClean="0"/>
          </a:p>
          <a:p>
            <a:pPr>
              <a:buFont typeface="Wingdings" pitchFamily="2" charset="2"/>
              <a:buChar char="§"/>
            </a:pPr>
            <a:endParaRPr lang="sl-SI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grada besedila 6"/>
          <p:cNvSpPr>
            <a:spLocks noGrp="1"/>
          </p:cNvSpPr>
          <p:nvPr>
            <p:ph type="body" sz="quarter" idx="3"/>
          </p:nvPr>
        </p:nvSpPr>
        <p:spPr>
          <a:xfrm>
            <a:off x="9396536" y="1535113"/>
            <a:ext cx="2016224" cy="63976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46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avokotnik 1"/>
          <p:cNvSpPr>
            <a:spLocks noChangeArrowheads="1"/>
          </p:cNvSpPr>
          <p:nvPr/>
        </p:nvSpPr>
        <p:spPr bwMode="auto">
          <a:xfrm>
            <a:off x="2484438" y="260350"/>
            <a:ext cx="6191250" cy="590931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l-SI" altLang="sl-SI" b="1" i="1" dirty="0" err="1"/>
              <a:t>20.a</a:t>
            </a:r>
            <a:r>
              <a:rPr lang="sl-SI" altLang="sl-SI" b="1" i="1" dirty="0"/>
              <a:t> člen</a:t>
            </a:r>
          </a:p>
          <a:p>
            <a:pPr algn="ctr" eaLnBrk="1" hangingPunct="1"/>
            <a:r>
              <a:rPr lang="sl-SI" altLang="sl-SI" b="1" i="1" dirty="0"/>
              <a:t>(neobvezni izbirni predmet)</a:t>
            </a:r>
          </a:p>
          <a:p>
            <a:pPr eaLnBrk="1" hangingPunct="1"/>
            <a:endParaRPr lang="sl-SI" altLang="sl-SI" i="1" dirty="0"/>
          </a:p>
          <a:p>
            <a:pPr eaLnBrk="1" hangingPunct="1"/>
            <a:r>
              <a:rPr lang="sl-SI" altLang="sl-SI" i="1" dirty="0"/>
              <a:t>Šola za učence</a:t>
            </a:r>
            <a:r>
              <a:rPr lang="sl-SI" altLang="sl-SI" b="1" i="1" dirty="0"/>
              <a:t> 1. </a:t>
            </a:r>
            <a:r>
              <a:rPr lang="sl-SI" altLang="sl-SI" i="1" dirty="0"/>
              <a:t>razreda izvaja pouk </a:t>
            </a:r>
            <a:r>
              <a:rPr lang="sl-SI" altLang="sl-SI" b="1" i="1" dirty="0"/>
              <a:t>prvega tujega jezika </a:t>
            </a:r>
            <a:r>
              <a:rPr lang="sl-SI" altLang="sl-SI" i="1" dirty="0"/>
              <a:t>kot neobvezni izbirni predmet.</a:t>
            </a:r>
          </a:p>
          <a:p>
            <a:pPr eaLnBrk="1" hangingPunct="1"/>
            <a:endParaRPr lang="sl-SI" altLang="sl-SI" i="1" dirty="0"/>
          </a:p>
          <a:p>
            <a:pPr eaLnBrk="1" hangingPunct="1"/>
            <a:r>
              <a:rPr lang="sl-SI" altLang="sl-SI" i="1" dirty="0">
                <a:solidFill>
                  <a:schemeClr val="accent6">
                    <a:lumMod val="50000"/>
                  </a:schemeClr>
                </a:solidFill>
              </a:rPr>
              <a:t>Šola za učence </a:t>
            </a:r>
            <a:r>
              <a:rPr lang="sl-SI" altLang="sl-SI" b="1" i="1" dirty="0">
                <a:solidFill>
                  <a:schemeClr val="accent6">
                    <a:lumMod val="50000"/>
                  </a:schemeClr>
                </a:solidFill>
              </a:rPr>
              <a:t>4., 5. in 6. </a:t>
            </a:r>
            <a:r>
              <a:rPr lang="sl-SI" altLang="sl-SI" i="1" dirty="0">
                <a:solidFill>
                  <a:schemeClr val="accent6">
                    <a:lumMod val="50000"/>
                  </a:schemeClr>
                </a:solidFill>
              </a:rPr>
              <a:t>razreda izvaja pouk iz naslednjih neobveznih izbirnih predmetov: </a:t>
            </a:r>
            <a:r>
              <a:rPr lang="sl-SI" altLang="sl-SI" b="1" i="1" dirty="0">
                <a:solidFill>
                  <a:schemeClr val="accent6">
                    <a:lumMod val="50000"/>
                  </a:schemeClr>
                </a:solidFill>
              </a:rPr>
              <a:t>drugega tujega jezika, umetnosti, računalništva, športa ter tehnike.</a:t>
            </a:r>
          </a:p>
          <a:p>
            <a:pPr eaLnBrk="1" hangingPunct="1"/>
            <a:endParaRPr lang="sl-SI" altLang="sl-SI" i="1" dirty="0"/>
          </a:p>
          <a:p>
            <a:pPr eaLnBrk="1" hangingPunct="1"/>
            <a:r>
              <a:rPr lang="sl-SI" altLang="sl-SI" i="1" dirty="0"/>
              <a:t>Šola za učence </a:t>
            </a:r>
            <a:r>
              <a:rPr lang="sl-SI" altLang="sl-SI" b="1" i="1" dirty="0"/>
              <a:t>7., 8. in 9. </a:t>
            </a:r>
            <a:r>
              <a:rPr lang="sl-SI" altLang="sl-SI" i="1" dirty="0"/>
              <a:t>razreda izvaja </a:t>
            </a:r>
            <a:r>
              <a:rPr lang="sl-SI" altLang="sl-SI" b="1" i="1" dirty="0"/>
              <a:t>pouk drugega tujega jezika</a:t>
            </a:r>
            <a:r>
              <a:rPr lang="sl-SI" altLang="sl-SI" i="1" dirty="0"/>
              <a:t> kot neobvezni izbirni predmet.</a:t>
            </a:r>
          </a:p>
          <a:p>
            <a:pPr eaLnBrk="1" hangingPunct="1"/>
            <a:endParaRPr lang="sl-SI" altLang="sl-SI" i="1" dirty="0"/>
          </a:p>
          <a:p>
            <a:pPr eaLnBrk="1" hangingPunct="1"/>
            <a:r>
              <a:rPr lang="sl-SI" altLang="sl-SI" i="1" dirty="0"/>
              <a:t>Šola učencem 1. razreda </a:t>
            </a:r>
            <a:r>
              <a:rPr lang="sl-SI" altLang="sl-SI" b="1" i="1" dirty="0"/>
              <a:t>obvezno</a:t>
            </a:r>
            <a:r>
              <a:rPr lang="sl-SI" altLang="sl-SI" i="1" dirty="0"/>
              <a:t> ponudi </a:t>
            </a:r>
            <a:r>
              <a:rPr lang="sl-SI" altLang="sl-SI" b="1" i="1" dirty="0"/>
              <a:t>pouk prvega tujega jezika</a:t>
            </a:r>
            <a:r>
              <a:rPr lang="sl-SI" altLang="sl-SI" i="1" dirty="0"/>
              <a:t>, učencem od 4. do 9. razreda pa pouk </a:t>
            </a:r>
            <a:r>
              <a:rPr lang="sl-SI" altLang="sl-SI" b="1" i="1" dirty="0"/>
              <a:t>drugega tujega jezika</a:t>
            </a:r>
            <a:r>
              <a:rPr lang="sl-SI" altLang="sl-SI" i="1" dirty="0"/>
              <a:t> kot neobvezni izbirni predmet v obsegu dveh ur tedensko.</a:t>
            </a:r>
          </a:p>
          <a:p>
            <a:pPr eaLnBrk="1" hangingPunct="1"/>
            <a:endParaRPr lang="sl-SI" altLang="sl-SI" i="1" dirty="0"/>
          </a:p>
          <a:p>
            <a:pPr eaLnBrk="1" hangingPunct="1"/>
            <a:r>
              <a:rPr lang="sl-SI" altLang="sl-SI" b="1" i="1" dirty="0"/>
              <a:t>Učenec lahko izbere največ dve uri pouka neobveznih izbirnih predmetov tedensko.</a:t>
            </a:r>
          </a:p>
          <a:p>
            <a:pPr eaLnBrk="1" hangingPunct="1"/>
            <a:endParaRPr lang="sl-SI" altLang="sl-SI" i="1" dirty="0"/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250825" y="1268413"/>
            <a:ext cx="2017713" cy="2665412"/>
            <a:chOff x="1259632" y="1196752"/>
            <a:chExt cx="1061462" cy="1435693"/>
          </a:xfrm>
        </p:grpSpPr>
        <p:pic>
          <p:nvPicPr>
            <p:cNvPr id="3077" name="Slika 4" descr="https://encrypted-tbn1.gstatic.com/images?q=tbn:ANd9GcSddVTkiEsLHdZgZnccvLN4QKj0wjb3ZRouW2dg3UJTav-hmrLwo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196752"/>
              <a:ext cx="1061462" cy="1435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oljeZBesedilom 5"/>
            <p:cNvSpPr txBox="1"/>
            <p:nvPr/>
          </p:nvSpPr>
          <p:spPr>
            <a:xfrm rot="161596">
              <a:off x="1471757" y="1525106"/>
              <a:ext cx="528643" cy="3813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800" b="1" dirty="0"/>
                <a:t>Zakon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800" b="1" dirty="0"/>
                <a:t>o spremembah in dopolnitvah Zakona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800" b="1" dirty="0"/>
                <a:t>o osnovni šoli</a:t>
              </a:r>
            </a:p>
          </p:txBody>
        </p:sp>
      </p:grpSp>
      <p:sp>
        <p:nvSpPr>
          <p:cNvPr id="3076" name="PoljeZBesedilom 6"/>
          <p:cNvSpPr txBox="1">
            <a:spLocks noChangeArrowheads="1"/>
          </p:cNvSpPr>
          <p:nvPr/>
        </p:nvSpPr>
        <p:spPr bwMode="auto">
          <a:xfrm>
            <a:off x="179388" y="4292600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l-SI" altLang="sl-SI">
                <a:latin typeface="Arial" pitchFamily="34" charset="0"/>
                <a:cs typeface="Times New Roman" pitchFamily="18" charset="0"/>
              </a:rPr>
              <a:t>Uradni list RS, št. 63/13</a:t>
            </a: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PONUJENI NEOBVEZNI IZBIRNI PREDMETI V 4., 5. IN 6. RAZREDU</a:t>
            </a:r>
            <a:endParaRPr lang="sl-SI" sz="32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95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/>
        </p:nvGraphicFramePr>
        <p:xfrm>
          <a:off x="755576" y="764704"/>
          <a:ext cx="7643866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/>
        </p:nvGraphicFramePr>
        <p:xfrm>
          <a:off x="755576" y="764704"/>
          <a:ext cx="7643866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6110</TotalTime>
  <Words>759</Words>
  <Application>Microsoft Office PowerPoint</Application>
  <PresentationFormat>Diaprojekcija na zaslonu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Human</vt:lpstr>
      <vt:lpstr>      </vt:lpstr>
      <vt:lpstr>PowerPointova predstavitev</vt:lpstr>
      <vt:lpstr>PowerPointova predstavitev</vt:lpstr>
      <vt:lpstr>PREDMETNIK ZA 4. IN 5. RAZRED</vt:lpstr>
      <vt:lpstr>PREDMETNIK ZA 6. RAZRED</vt:lpstr>
      <vt:lpstr>PowerPointova predstavitev</vt:lpstr>
      <vt:lpstr>PONUJENI NEOBVEZNI IZBIRNI PREDMETI V 4., 5. IN 6. RAZREDU</vt:lpstr>
      <vt:lpstr>PowerPointova predstavitev</vt:lpstr>
      <vt:lpstr>PowerPointova predstavitev</vt:lpstr>
      <vt:lpstr>NAČIN IZBORA</vt:lpstr>
      <vt:lpstr>PowerPointova predstavitev</vt:lpstr>
      <vt:lpstr>PowerPointova predstavitev</vt:lpstr>
      <vt:lpstr>PowerPointova predstavitev</vt:lpstr>
      <vt:lpstr>PowerPointova predstavitev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NEOBVEZNI IZBIRNI PREDMETI</dc:title>
  <dc:creator>nina</dc:creator>
  <cp:lastModifiedBy>NINA</cp:lastModifiedBy>
  <cp:revision>462</cp:revision>
  <dcterms:created xsi:type="dcterms:W3CDTF">2010-02-01T15:44:43Z</dcterms:created>
  <dcterms:modified xsi:type="dcterms:W3CDTF">2022-02-14T11:47:33Z</dcterms:modified>
</cp:coreProperties>
</file>